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9" r:id="rId2"/>
    <p:sldId id="296" r:id="rId3"/>
    <p:sldId id="276" r:id="rId4"/>
    <p:sldId id="311" r:id="rId5"/>
    <p:sldId id="277" r:id="rId6"/>
    <p:sldId id="278" r:id="rId7"/>
    <p:sldId id="279" r:id="rId8"/>
    <p:sldId id="272" r:id="rId9"/>
    <p:sldId id="282" r:id="rId10"/>
    <p:sldId id="312" r:id="rId11"/>
    <p:sldId id="313" r:id="rId12"/>
    <p:sldId id="318" r:id="rId13"/>
    <p:sldId id="314" r:id="rId14"/>
    <p:sldId id="317" r:id="rId15"/>
    <p:sldId id="316" r:id="rId16"/>
    <p:sldId id="315" r:id="rId17"/>
    <p:sldId id="283" r:id="rId18"/>
    <p:sldId id="306" r:id="rId19"/>
    <p:sldId id="307" r:id="rId20"/>
    <p:sldId id="308" r:id="rId21"/>
    <p:sldId id="309" r:id="rId22"/>
    <p:sldId id="310" r:id="rId23"/>
    <p:sldId id="281" r:id="rId24"/>
    <p:sldId id="275" r:id="rId25"/>
  </p:sldIdLst>
  <p:sldSz cx="12192000" cy="6858000"/>
  <p:notesSz cx="6858000" cy="9144000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6"/>
    <a:srgbClr val="FFD966"/>
    <a:srgbClr val="7F7F7F"/>
    <a:srgbClr val="F8CE7C"/>
    <a:srgbClr val="D0B0A9"/>
    <a:srgbClr val="4C302A"/>
    <a:srgbClr val="B7A784"/>
    <a:srgbClr val="D2836E"/>
    <a:srgbClr val="B59666"/>
    <a:srgbClr val="4B385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12" autoAdjust="0"/>
    <p:restoredTop sz="96318" autoAdjust="0"/>
  </p:normalViewPr>
  <p:slideViewPr>
    <p:cSldViewPr snapToGrid="0">
      <p:cViewPr varScale="1">
        <p:scale>
          <a:sx n="110" d="100"/>
          <a:sy n="110" d="100"/>
        </p:scale>
        <p:origin x="-774" y="-72"/>
      </p:cViewPr>
      <p:guideLst>
        <p:guide orient="horz" pos="216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DFC243-3E68-4BFF-A505-ADDF9D7195A4}" type="datetimeFigureOut">
              <a:rPr lang="zh-CN" altLang="en-US" smtClean="0"/>
              <a:pPr/>
              <a:t>2020-06-29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67D84A-3049-44F6-8517-64F0971FDD2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67D84A-3049-44F6-8517-64F0971FDD2A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DAE1-EB67-42CF-B593-56AA292DA8C8}" type="datetimeFigureOut">
              <a:rPr lang="zh-CN" altLang="en-US" smtClean="0"/>
              <a:pPr/>
              <a:t>2020-06-29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E6056-67A1-460C-8D55-8E079809267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DAE1-EB67-42CF-B593-56AA292DA8C8}" type="datetimeFigureOut">
              <a:rPr lang="zh-CN" altLang="en-US" smtClean="0"/>
              <a:pPr/>
              <a:t>2020-06-29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E6056-67A1-460C-8D55-8E079809267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DAE1-EB67-42CF-B593-56AA292DA8C8}" type="datetimeFigureOut">
              <a:rPr lang="zh-CN" altLang="en-US" smtClean="0"/>
              <a:pPr/>
              <a:t>2020-06-29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E6056-67A1-460C-8D55-8E079809267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DAE1-EB67-42CF-B593-56AA292DA8C8}" type="datetimeFigureOut">
              <a:rPr lang="zh-CN" altLang="en-US" smtClean="0"/>
              <a:pPr/>
              <a:t>2020-06-29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E6056-67A1-460C-8D55-8E079809267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DAE1-EB67-42CF-B593-56AA292DA8C8}" type="datetimeFigureOut">
              <a:rPr lang="zh-CN" altLang="en-US" smtClean="0"/>
              <a:pPr/>
              <a:t>2020-06-29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E6056-67A1-460C-8D55-8E079809267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/>
        </p:nvSpPr>
        <p:spPr>
          <a:xfrm>
            <a:off x="8495710" y="356975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 panose="020F0502020204030204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DAE1-EB67-42CF-B593-56AA292DA8C8}" type="datetimeFigureOut">
              <a:rPr lang="zh-CN" altLang="en-US" smtClean="0"/>
              <a:pPr/>
              <a:t>2020-06-29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E6056-67A1-460C-8D55-8E079809267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DAE1-EB67-42CF-B593-56AA292DA8C8}" type="datetimeFigureOut">
              <a:rPr lang="zh-CN" altLang="en-US" smtClean="0"/>
              <a:pPr/>
              <a:t>2020-06-29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E6056-67A1-460C-8D55-8E079809267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DAE1-EB67-42CF-B593-56AA292DA8C8}" type="datetimeFigureOut">
              <a:rPr lang="zh-CN" altLang="en-US" smtClean="0"/>
              <a:pPr/>
              <a:t>2020-06-29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E6056-67A1-460C-8D55-8E079809267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DAE1-EB67-42CF-B593-56AA292DA8C8}" type="datetimeFigureOut">
              <a:rPr lang="zh-CN" altLang="en-US" smtClean="0"/>
              <a:pPr/>
              <a:t>2020-06-29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E6056-67A1-460C-8D55-8E079809267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DAE1-EB67-42CF-B593-56AA292DA8C8}" type="datetimeFigureOut">
              <a:rPr lang="zh-CN" altLang="en-US" smtClean="0"/>
              <a:pPr/>
              <a:t>2020-06-29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E6056-67A1-460C-8D55-8E079809267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FFDAE1-EB67-42CF-B593-56AA292DA8C8}" type="datetimeFigureOut">
              <a:rPr lang="zh-CN" altLang="en-US" smtClean="0"/>
              <a:pPr/>
              <a:t>2020-06-29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E6056-67A1-460C-8D55-8E079809267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screen">
            <a:alphaModFix amt="6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FFDAE1-EB67-42CF-B593-56AA292DA8C8}" type="datetimeFigureOut">
              <a:rPr lang="zh-CN" altLang="en-US" smtClean="0"/>
              <a:pPr/>
              <a:t>2020-06-29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E6056-67A1-460C-8D55-8E079809267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 flipH="1">
            <a:off x="11469292" y="6256421"/>
            <a:ext cx="97066" cy="6015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65221" y="417094"/>
            <a:ext cx="465221" cy="465221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006189" y="2318083"/>
            <a:ext cx="2221834" cy="222183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9228795" y="3200400"/>
            <a:ext cx="558015" cy="5580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632459" y="1382479"/>
            <a:ext cx="4093043" cy="4093043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956935" y="3374212"/>
            <a:ext cx="224588" cy="224588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05076" y="2877924"/>
            <a:ext cx="8201024" cy="99187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zh-CN" sz="6000" spc="300" dirty="0">
                <a:solidFill>
                  <a:srgbClr val="292929"/>
                </a:solidFill>
                <a:ea typeface="方正粗谭黑简体" panose="02000000000000000000" pitchFamily="2" charset="-122"/>
                <a:cs typeface="+mn-ea"/>
                <a:sym typeface="+mn-lt"/>
              </a:rPr>
              <a:t>图书馆管理系统设计</a:t>
            </a:r>
          </a:p>
        </p:txBody>
      </p:sp>
      <p:sp>
        <p:nvSpPr>
          <p:cNvPr id="14" name="矩形 13"/>
          <p:cNvSpPr/>
          <p:nvPr/>
        </p:nvSpPr>
        <p:spPr>
          <a:xfrm flipH="1">
            <a:off x="11311281" y="810323"/>
            <a:ext cx="415498" cy="1841541"/>
          </a:xfrm>
          <a:prstGeom prst="rect">
            <a:avLst/>
          </a:prstGeom>
        </p:spPr>
        <p:txBody>
          <a:bodyPr vert="eaVert" wrap="square" lIns="68580" tIns="34290" rIns="68580" bIns="34290">
            <a:spAutoFit/>
          </a:bodyPr>
          <a:lstStyle/>
          <a:p>
            <a:pPr>
              <a:defRPr/>
            </a:pPr>
            <a:r>
              <a:rPr lang="en-US" altLang="zh-CN" spc="225" dirty="0">
                <a:solidFill>
                  <a:srgbClr val="292929"/>
                </a:solidFill>
                <a:cs typeface="+mn-ea"/>
                <a:sym typeface="+mn-lt"/>
              </a:rPr>
              <a:t>WORK PLAN</a:t>
            </a:r>
            <a:endParaRPr spc="225" dirty="0">
              <a:solidFill>
                <a:srgbClr val="292929"/>
              </a:solidFill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 flipH="1">
            <a:off x="11342435" y="5016459"/>
            <a:ext cx="353943" cy="1841541"/>
          </a:xfrm>
          <a:prstGeom prst="rect">
            <a:avLst/>
          </a:prstGeom>
        </p:spPr>
        <p:txBody>
          <a:bodyPr vert="eaVert" wrap="square" lIns="68580" tIns="34290" rIns="68580" bIns="34290">
            <a:spAutoFit/>
          </a:bodyPr>
          <a:lstStyle/>
          <a:p>
            <a:pPr>
              <a:defRPr/>
            </a:pPr>
            <a:r>
              <a:rPr lang="en-US" altLang="zh-CN" sz="1400" spc="225" dirty="0">
                <a:solidFill>
                  <a:srgbClr val="292929"/>
                </a:solidFill>
                <a:cs typeface="+mn-ea"/>
                <a:sym typeface="+mn-lt"/>
              </a:rPr>
              <a:t>WORK PLAN</a:t>
            </a:r>
            <a:endParaRPr sz="1400" spc="225" dirty="0">
              <a:solidFill>
                <a:srgbClr val="292929"/>
              </a:solidFill>
              <a:cs typeface="+mn-ea"/>
              <a:sym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20075" y="4619625"/>
            <a:ext cx="2100580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缪权     </a:t>
            </a:r>
            <a:r>
              <a:rPr lang="zh-CN" altLang="en-US" dirty="0" smtClean="0"/>
              <a:t> </a:t>
            </a:r>
            <a:r>
              <a:rPr lang="en-US" altLang="zh-CN" dirty="0" smtClean="0"/>
              <a:t>17052133</a:t>
            </a:r>
            <a:endParaRPr lang="en-US" altLang="zh-CN" dirty="0"/>
          </a:p>
          <a:p>
            <a:r>
              <a:rPr lang="zh-CN" altLang="zh-CN" dirty="0"/>
              <a:t>唐家逸  </a:t>
            </a:r>
            <a:r>
              <a:rPr lang="en-US" altLang="zh-CN" dirty="0"/>
              <a:t>17052094</a:t>
            </a:r>
          </a:p>
          <a:p>
            <a:r>
              <a:rPr lang="zh-CN" altLang="zh-CN" dirty="0"/>
              <a:t>余俊</a:t>
            </a:r>
            <a:r>
              <a:rPr lang="zh-CN" altLang="zh-CN" dirty="0" smtClean="0"/>
              <a:t>辉</a:t>
            </a:r>
            <a:r>
              <a:rPr lang="en-US" altLang="zh-CN" dirty="0" smtClean="0"/>
              <a:t>  17052103</a:t>
            </a:r>
            <a:endParaRPr lang="zh-CN" altLang="zh-CN" dirty="0"/>
          </a:p>
          <a:p>
            <a:r>
              <a:rPr lang="zh-CN" altLang="zh-CN" dirty="0"/>
              <a:t>郑志</a:t>
            </a:r>
            <a:r>
              <a:rPr lang="zh-CN" altLang="zh-CN" dirty="0" smtClean="0"/>
              <a:t>豪</a:t>
            </a:r>
            <a:r>
              <a:rPr lang="en-US" altLang="zh-CN" dirty="0" smtClean="0"/>
              <a:t>  17052109</a:t>
            </a:r>
            <a:endParaRPr lang="zh-CN" altLang="zh-CN" dirty="0"/>
          </a:p>
          <a:p>
            <a:r>
              <a:rPr lang="zh-CN" altLang="zh-CN" dirty="0"/>
              <a:t>许晓</a:t>
            </a:r>
            <a:r>
              <a:rPr lang="zh-CN" altLang="zh-CN" dirty="0" smtClean="0"/>
              <a:t>晴</a:t>
            </a:r>
            <a:r>
              <a:rPr lang="en-US" altLang="zh-CN" dirty="0" smtClean="0"/>
              <a:t>  17052097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6" grpId="0" animBg="1"/>
      <p:bldP spid="7" grpId="0" animBg="1"/>
      <p:bldP spid="8" grpId="0" animBg="1"/>
      <p:bldP spid="10" grpId="0" animBg="1"/>
      <p:bldP spid="11" grpId="0"/>
      <p:bldP spid="14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5221" y="964685"/>
            <a:ext cx="10463514" cy="585711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465221" y="417094"/>
            <a:ext cx="465221" cy="465221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69667" y="205961"/>
            <a:ext cx="238852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主页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93505" y="1451038"/>
            <a:ext cx="9354262" cy="5254465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93505" y="27606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全部书籍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20069" y="1825625"/>
            <a:ext cx="7751861" cy="4351338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93505" y="27606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增加书籍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38200" y="2881958"/>
            <a:ext cx="10515600" cy="2238672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93505" y="276066"/>
            <a:ext cx="18261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全部读者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38200" y="2317155"/>
            <a:ext cx="10515600" cy="3368278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93505" y="27606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添加读者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38200" y="2744351"/>
            <a:ext cx="10515600" cy="2513885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93505" y="27606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借还管理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38200" y="2103557"/>
            <a:ext cx="10515600" cy="3795474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93505" y="276066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密码修改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93505" y="276066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数据库页面</a:t>
            </a:r>
          </a:p>
        </p:txBody>
      </p:sp>
      <p:sp>
        <p:nvSpPr>
          <p:cNvPr id="8" name="Shape"/>
          <p:cNvSpPr/>
          <p:nvPr/>
        </p:nvSpPr>
        <p:spPr>
          <a:xfrm>
            <a:off x="1122198" y="2523455"/>
            <a:ext cx="660400" cy="660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8"/>
                  <a:pt x="6873" y="21109"/>
                </a:cubicBezTo>
                <a:cubicBezTo>
                  <a:pt x="6873" y="21381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8" y="21600"/>
                  <a:pt x="14727" y="21381"/>
                  <a:pt x="14727" y="21109"/>
                </a:cubicBezTo>
                <a:cubicBezTo>
                  <a:pt x="14727" y="20838"/>
                  <a:pt x="14508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FFD966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algn="l" defTabSz="914400" rtl="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600" kern="1200">
              <a:solidFill>
                <a:prstClr val="white">
                  <a:lumMod val="95000"/>
                </a:prst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9" name="Shape"/>
          <p:cNvSpPr/>
          <p:nvPr/>
        </p:nvSpPr>
        <p:spPr>
          <a:xfrm>
            <a:off x="1122198" y="4408617"/>
            <a:ext cx="660400" cy="660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1291"/>
                </a:moveTo>
                <a:lnTo>
                  <a:pt x="18655" y="7364"/>
                </a:lnTo>
                <a:cubicBezTo>
                  <a:pt x="19739" y="7364"/>
                  <a:pt x="20618" y="8243"/>
                  <a:pt x="20618" y="9327"/>
                </a:cubicBezTo>
                <a:cubicBezTo>
                  <a:pt x="20618" y="10412"/>
                  <a:pt x="19739" y="11291"/>
                  <a:pt x="18655" y="11291"/>
                </a:cubicBezTo>
                <a:moveTo>
                  <a:pt x="17673" y="17182"/>
                </a:moveTo>
                <a:cubicBezTo>
                  <a:pt x="17673" y="17453"/>
                  <a:pt x="17453" y="17673"/>
                  <a:pt x="17182" y="17673"/>
                </a:cubicBezTo>
                <a:cubicBezTo>
                  <a:pt x="16911" y="17673"/>
                  <a:pt x="16691" y="17453"/>
                  <a:pt x="16691" y="17182"/>
                </a:cubicBezTo>
                <a:lnTo>
                  <a:pt x="16691" y="1473"/>
                </a:lnTo>
                <a:cubicBezTo>
                  <a:pt x="16691" y="1202"/>
                  <a:pt x="16911" y="982"/>
                  <a:pt x="17182" y="982"/>
                </a:cubicBezTo>
                <a:cubicBezTo>
                  <a:pt x="17453" y="982"/>
                  <a:pt x="17673" y="1202"/>
                  <a:pt x="17673" y="1473"/>
                </a:cubicBezTo>
                <a:cubicBezTo>
                  <a:pt x="17673" y="1473"/>
                  <a:pt x="17673" y="17182"/>
                  <a:pt x="17673" y="17182"/>
                </a:cubicBezTo>
                <a:close/>
                <a:moveTo>
                  <a:pt x="15709" y="15780"/>
                </a:moveTo>
                <a:lnTo>
                  <a:pt x="8836" y="13718"/>
                </a:lnTo>
                <a:lnTo>
                  <a:pt x="8836" y="4937"/>
                </a:lnTo>
                <a:lnTo>
                  <a:pt x="15709" y="2875"/>
                </a:lnTo>
                <a:cubicBezTo>
                  <a:pt x="15709" y="2875"/>
                  <a:pt x="15709" y="15780"/>
                  <a:pt x="15709" y="15780"/>
                </a:cubicBezTo>
                <a:close/>
                <a:moveTo>
                  <a:pt x="9479" y="19636"/>
                </a:moveTo>
                <a:lnTo>
                  <a:pt x="9697" y="20618"/>
                </a:lnTo>
                <a:lnTo>
                  <a:pt x="6775" y="20618"/>
                </a:lnTo>
                <a:lnTo>
                  <a:pt x="6558" y="19636"/>
                </a:lnTo>
                <a:cubicBezTo>
                  <a:pt x="6558" y="19636"/>
                  <a:pt x="9479" y="19636"/>
                  <a:pt x="9479" y="19636"/>
                </a:cubicBezTo>
                <a:close/>
                <a:moveTo>
                  <a:pt x="6339" y="18655"/>
                </a:moveTo>
                <a:lnTo>
                  <a:pt x="5356" y="14232"/>
                </a:lnTo>
                <a:lnTo>
                  <a:pt x="8176" y="14545"/>
                </a:lnTo>
                <a:lnTo>
                  <a:pt x="8360" y="14600"/>
                </a:lnTo>
                <a:lnTo>
                  <a:pt x="9260" y="18655"/>
                </a:lnTo>
                <a:cubicBezTo>
                  <a:pt x="9260" y="18655"/>
                  <a:pt x="6339" y="18655"/>
                  <a:pt x="6339" y="18655"/>
                </a:cubicBezTo>
                <a:close/>
                <a:moveTo>
                  <a:pt x="982" y="12764"/>
                </a:moveTo>
                <a:lnTo>
                  <a:pt x="982" y="10800"/>
                </a:lnTo>
                <a:lnTo>
                  <a:pt x="3436" y="10800"/>
                </a:lnTo>
                <a:cubicBezTo>
                  <a:pt x="3707" y="10800"/>
                  <a:pt x="3927" y="10581"/>
                  <a:pt x="3927" y="10309"/>
                </a:cubicBezTo>
                <a:cubicBezTo>
                  <a:pt x="3927" y="10038"/>
                  <a:pt x="3707" y="9818"/>
                  <a:pt x="3436" y="9818"/>
                </a:cubicBezTo>
                <a:lnTo>
                  <a:pt x="982" y="9818"/>
                </a:lnTo>
                <a:lnTo>
                  <a:pt x="982" y="8836"/>
                </a:lnTo>
                <a:lnTo>
                  <a:pt x="2455" y="8836"/>
                </a:lnTo>
                <a:cubicBezTo>
                  <a:pt x="2725" y="8836"/>
                  <a:pt x="2945" y="8617"/>
                  <a:pt x="2945" y="8345"/>
                </a:cubicBezTo>
                <a:cubicBezTo>
                  <a:pt x="2945" y="8075"/>
                  <a:pt x="2725" y="7855"/>
                  <a:pt x="2455" y="7855"/>
                </a:cubicBezTo>
                <a:lnTo>
                  <a:pt x="982" y="7855"/>
                </a:lnTo>
                <a:lnTo>
                  <a:pt x="982" y="5891"/>
                </a:lnTo>
                <a:lnTo>
                  <a:pt x="7855" y="5128"/>
                </a:lnTo>
                <a:lnTo>
                  <a:pt x="7855" y="13528"/>
                </a:lnTo>
                <a:cubicBezTo>
                  <a:pt x="7855" y="13528"/>
                  <a:pt x="982" y="12764"/>
                  <a:pt x="982" y="12764"/>
                </a:cubicBezTo>
                <a:close/>
                <a:moveTo>
                  <a:pt x="18655" y="6382"/>
                </a:moveTo>
                <a:lnTo>
                  <a:pt x="18655" y="1473"/>
                </a:lnTo>
                <a:cubicBezTo>
                  <a:pt x="18655" y="659"/>
                  <a:pt x="17995" y="0"/>
                  <a:pt x="17182" y="0"/>
                </a:cubicBezTo>
                <a:cubicBezTo>
                  <a:pt x="16368" y="0"/>
                  <a:pt x="15709" y="659"/>
                  <a:pt x="15709" y="1473"/>
                </a:cubicBezTo>
                <a:lnTo>
                  <a:pt x="15709" y="1850"/>
                </a:lnTo>
                <a:lnTo>
                  <a:pt x="8175" y="4110"/>
                </a:ln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12764"/>
                </a:lnTo>
                <a:cubicBezTo>
                  <a:pt x="0" y="13306"/>
                  <a:pt x="440" y="13745"/>
                  <a:pt x="982" y="13745"/>
                </a:cubicBezTo>
                <a:lnTo>
                  <a:pt x="4325" y="14117"/>
                </a:lnTo>
                <a:lnTo>
                  <a:pt x="5903" y="21216"/>
                </a:lnTo>
                <a:lnTo>
                  <a:pt x="5912" y="21214"/>
                </a:lnTo>
                <a:cubicBezTo>
                  <a:pt x="5961" y="21433"/>
                  <a:pt x="6148" y="21600"/>
                  <a:pt x="6382" y="21600"/>
                </a:cubicBezTo>
                <a:lnTo>
                  <a:pt x="10309" y="21600"/>
                </a:lnTo>
                <a:cubicBezTo>
                  <a:pt x="10580" y="21600"/>
                  <a:pt x="10800" y="21381"/>
                  <a:pt x="10800" y="21109"/>
                </a:cubicBezTo>
                <a:cubicBezTo>
                  <a:pt x="10800" y="21072"/>
                  <a:pt x="10787" y="21039"/>
                  <a:pt x="10779" y="21005"/>
                </a:cubicBezTo>
                <a:lnTo>
                  <a:pt x="10788" y="21003"/>
                </a:lnTo>
                <a:lnTo>
                  <a:pt x="9437" y="14923"/>
                </a:lnTo>
                <a:lnTo>
                  <a:pt x="15709" y="16805"/>
                </a:lnTo>
                <a:lnTo>
                  <a:pt x="15709" y="17182"/>
                </a:lnTo>
                <a:cubicBezTo>
                  <a:pt x="15709" y="17995"/>
                  <a:pt x="16368" y="18655"/>
                  <a:pt x="17182" y="18655"/>
                </a:cubicBezTo>
                <a:cubicBezTo>
                  <a:pt x="17995" y="18655"/>
                  <a:pt x="18655" y="17995"/>
                  <a:pt x="18655" y="17182"/>
                </a:cubicBezTo>
                <a:lnTo>
                  <a:pt x="18655" y="12273"/>
                </a:lnTo>
                <a:cubicBezTo>
                  <a:pt x="20281" y="12273"/>
                  <a:pt x="21600" y="10954"/>
                  <a:pt x="21600" y="9327"/>
                </a:cubicBezTo>
                <a:cubicBezTo>
                  <a:pt x="21600" y="7701"/>
                  <a:pt x="20281" y="6382"/>
                  <a:pt x="18655" y="6382"/>
                </a:cubicBezTo>
              </a:path>
            </a:pathLst>
          </a:custGeom>
          <a:solidFill>
            <a:srgbClr val="FFD966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algn="l" defTabSz="914400" rtl="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600" kern="1200">
              <a:solidFill>
                <a:prstClr val="white">
                  <a:lumMod val="95000"/>
                </a:prst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4" name="Shape"/>
          <p:cNvSpPr/>
          <p:nvPr/>
        </p:nvSpPr>
        <p:spPr>
          <a:xfrm>
            <a:off x="6596528" y="2483265"/>
            <a:ext cx="660400" cy="660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4727"/>
                </a:moveTo>
                <a:lnTo>
                  <a:pt x="982" y="14727"/>
                </a:lnTo>
                <a:lnTo>
                  <a:pt x="982" y="1964"/>
                </a:lnTo>
                <a:cubicBezTo>
                  <a:pt x="982" y="1422"/>
                  <a:pt x="1422" y="982"/>
                  <a:pt x="1964" y="982"/>
                </a:cubicBezTo>
                <a:lnTo>
                  <a:pt x="19636" y="982"/>
                </a:lnTo>
                <a:cubicBezTo>
                  <a:pt x="20178" y="982"/>
                  <a:pt x="20618" y="1422"/>
                  <a:pt x="20618" y="1964"/>
                </a:cubicBezTo>
                <a:cubicBezTo>
                  <a:pt x="20618" y="1964"/>
                  <a:pt x="20618" y="14727"/>
                  <a:pt x="20618" y="14727"/>
                </a:cubicBezTo>
                <a:close/>
                <a:moveTo>
                  <a:pt x="20618" y="16691"/>
                </a:moveTo>
                <a:cubicBezTo>
                  <a:pt x="20618" y="17233"/>
                  <a:pt x="20178" y="17673"/>
                  <a:pt x="19636" y="17673"/>
                </a:cubicBezTo>
                <a:lnTo>
                  <a:pt x="1964" y="17673"/>
                </a:lnTo>
                <a:cubicBezTo>
                  <a:pt x="1422" y="17673"/>
                  <a:pt x="982" y="17233"/>
                  <a:pt x="982" y="16691"/>
                </a:cubicBezTo>
                <a:lnTo>
                  <a:pt x="982" y="15709"/>
                </a:lnTo>
                <a:lnTo>
                  <a:pt x="20618" y="15709"/>
                </a:lnTo>
                <a:cubicBezTo>
                  <a:pt x="20618" y="15709"/>
                  <a:pt x="20618" y="16691"/>
                  <a:pt x="20618" y="16691"/>
                </a:cubicBezTo>
                <a:close/>
                <a:moveTo>
                  <a:pt x="11782" y="20618"/>
                </a:moveTo>
                <a:lnTo>
                  <a:pt x="9818" y="20618"/>
                </a:lnTo>
                <a:lnTo>
                  <a:pt x="9818" y="18655"/>
                </a:lnTo>
                <a:lnTo>
                  <a:pt x="11782" y="18655"/>
                </a:lnTo>
                <a:cubicBezTo>
                  <a:pt x="11782" y="18655"/>
                  <a:pt x="11782" y="20618"/>
                  <a:pt x="11782" y="20618"/>
                </a:cubicBezTo>
                <a:close/>
                <a:moveTo>
                  <a:pt x="19636" y="0"/>
                </a:moveTo>
                <a:lnTo>
                  <a:pt x="1964" y="0"/>
                </a:lnTo>
                <a:cubicBezTo>
                  <a:pt x="879" y="0"/>
                  <a:pt x="0" y="879"/>
                  <a:pt x="0" y="1964"/>
                </a:cubicBezTo>
                <a:lnTo>
                  <a:pt x="0" y="16691"/>
                </a:lnTo>
                <a:cubicBezTo>
                  <a:pt x="0" y="17775"/>
                  <a:pt x="879" y="18655"/>
                  <a:pt x="1964" y="18655"/>
                </a:cubicBezTo>
                <a:lnTo>
                  <a:pt x="8836" y="18655"/>
                </a:lnTo>
                <a:lnTo>
                  <a:pt x="8836" y="20618"/>
                </a:lnTo>
                <a:lnTo>
                  <a:pt x="7364" y="20618"/>
                </a:lnTo>
                <a:cubicBezTo>
                  <a:pt x="7092" y="20618"/>
                  <a:pt x="6873" y="20838"/>
                  <a:pt x="6873" y="21109"/>
                </a:cubicBezTo>
                <a:cubicBezTo>
                  <a:pt x="6873" y="21381"/>
                  <a:pt x="7092" y="21600"/>
                  <a:pt x="7364" y="21600"/>
                </a:cubicBezTo>
                <a:lnTo>
                  <a:pt x="14236" y="21600"/>
                </a:lnTo>
                <a:cubicBezTo>
                  <a:pt x="14508" y="21600"/>
                  <a:pt x="14727" y="21381"/>
                  <a:pt x="14727" y="21109"/>
                </a:cubicBezTo>
                <a:cubicBezTo>
                  <a:pt x="14727" y="20838"/>
                  <a:pt x="14508" y="20618"/>
                  <a:pt x="14236" y="20618"/>
                </a:cubicBezTo>
                <a:lnTo>
                  <a:pt x="12764" y="20618"/>
                </a:lnTo>
                <a:lnTo>
                  <a:pt x="12764" y="18655"/>
                </a:lnTo>
                <a:lnTo>
                  <a:pt x="19636" y="18655"/>
                </a:lnTo>
                <a:cubicBezTo>
                  <a:pt x="20721" y="18655"/>
                  <a:pt x="21600" y="17775"/>
                  <a:pt x="21600" y="16691"/>
                </a:cubicBezTo>
                <a:lnTo>
                  <a:pt x="21600" y="1964"/>
                </a:lnTo>
                <a:cubicBezTo>
                  <a:pt x="21600" y="879"/>
                  <a:pt x="20721" y="0"/>
                  <a:pt x="19636" y="0"/>
                </a:cubicBezTo>
              </a:path>
            </a:pathLst>
          </a:custGeom>
          <a:solidFill>
            <a:srgbClr val="FFD966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algn="l" defTabSz="914400" rtl="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600" kern="1200">
              <a:solidFill>
                <a:prstClr val="white">
                  <a:lumMod val="95000"/>
                </a:prst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5" name="Shape"/>
          <p:cNvSpPr/>
          <p:nvPr/>
        </p:nvSpPr>
        <p:spPr>
          <a:xfrm>
            <a:off x="6596528" y="4368427"/>
            <a:ext cx="660400" cy="660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655" y="11291"/>
                </a:moveTo>
                <a:lnTo>
                  <a:pt x="18655" y="7364"/>
                </a:lnTo>
                <a:cubicBezTo>
                  <a:pt x="19739" y="7364"/>
                  <a:pt x="20618" y="8243"/>
                  <a:pt x="20618" y="9327"/>
                </a:cubicBezTo>
                <a:cubicBezTo>
                  <a:pt x="20618" y="10412"/>
                  <a:pt x="19739" y="11291"/>
                  <a:pt x="18655" y="11291"/>
                </a:cubicBezTo>
                <a:moveTo>
                  <a:pt x="17673" y="17182"/>
                </a:moveTo>
                <a:cubicBezTo>
                  <a:pt x="17673" y="17453"/>
                  <a:pt x="17453" y="17673"/>
                  <a:pt x="17182" y="17673"/>
                </a:cubicBezTo>
                <a:cubicBezTo>
                  <a:pt x="16911" y="17673"/>
                  <a:pt x="16691" y="17453"/>
                  <a:pt x="16691" y="17182"/>
                </a:cubicBezTo>
                <a:lnTo>
                  <a:pt x="16691" y="1473"/>
                </a:lnTo>
                <a:cubicBezTo>
                  <a:pt x="16691" y="1202"/>
                  <a:pt x="16911" y="982"/>
                  <a:pt x="17182" y="982"/>
                </a:cubicBezTo>
                <a:cubicBezTo>
                  <a:pt x="17453" y="982"/>
                  <a:pt x="17673" y="1202"/>
                  <a:pt x="17673" y="1473"/>
                </a:cubicBezTo>
                <a:cubicBezTo>
                  <a:pt x="17673" y="1473"/>
                  <a:pt x="17673" y="17182"/>
                  <a:pt x="17673" y="17182"/>
                </a:cubicBezTo>
                <a:close/>
                <a:moveTo>
                  <a:pt x="15709" y="15780"/>
                </a:moveTo>
                <a:lnTo>
                  <a:pt x="8836" y="13718"/>
                </a:lnTo>
                <a:lnTo>
                  <a:pt x="8836" y="4937"/>
                </a:lnTo>
                <a:lnTo>
                  <a:pt x="15709" y="2875"/>
                </a:lnTo>
                <a:cubicBezTo>
                  <a:pt x="15709" y="2875"/>
                  <a:pt x="15709" y="15780"/>
                  <a:pt x="15709" y="15780"/>
                </a:cubicBezTo>
                <a:close/>
                <a:moveTo>
                  <a:pt x="9479" y="19636"/>
                </a:moveTo>
                <a:lnTo>
                  <a:pt x="9697" y="20618"/>
                </a:lnTo>
                <a:lnTo>
                  <a:pt x="6775" y="20618"/>
                </a:lnTo>
                <a:lnTo>
                  <a:pt x="6558" y="19636"/>
                </a:lnTo>
                <a:cubicBezTo>
                  <a:pt x="6558" y="19636"/>
                  <a:pt x="9479" y="19636"/>
                  <a:pt x="9479" y="19636"/>
                </a:cubicBezTo>
                <a:close/>
                <a:moveTo>
                  <a:pt x="6339" y="18655"/>
                </a:moveTo>
                <a:lnTo>
                  <a:pt x="5356" y="14232"/>
                </a:lnTo>
                <a:lnTo>
                  <a:pt x="8176" y="14545"/>
                </a:lnTo>
                <a:lnTo>
                  <a:pt x="8360" y="14600"/>
                </a:lnTo>
                <a:lnTo>
                  <a:pt x="9260" y="18655"/>
                </a:lnTo>
                <a:cubicBezTo>
                  <a:pt x="9260" y="18655"/>
                  <a:pt x="6339" y="18655"/>
                  <a:pt x="6339" y="18655"/>
                </a:cubicBezTo>
                <a:close/>
                <a:moveTo>
                  <a:pt x="982" y="12764"/>
                </a:moveTo>
                <a:lnTo>
                  <a:pt x="982" y="10800"/>
                </a:lnTo>
                <a:lnTo>
                  <a:pt x="3436" y="10800"/>
                </a:lnTo>
                <a:cubicBezTo>
                  <a:pt x="3707" y="10800"/>
                  <a:pt x="3927" y="10581"/>
                  <a:pt x="3927" y="10309"/>
                </a:cubicBezTo>
                <a:cubicBezTo>
                  <a:pt x="3927" y="10038"/>
                  <a:pt x="3707" y="9818"/>
                  <a:pt x="3436" y="9818"/>
                </a:cubicBezTo>
                <a:lnTo>
                  <a:pt x="982" y="9818"/>
                </a:lnTo>
                <a:lnTo>
                  <a:pt x="982" y="8836"/>
                </a:lnTo>
                <a:lnTo>
                  <a:pt x="2455" y="8836"/>
                </a:lnTo>
                <a:cubicBezTo>
                  <a:pt x="2725" y="8836"/>
                  <a:pt x="2945" y="8617"/>
                  <a:pt x="2945" y="8345"/>
                </a:cubicBezTo>
                <a:cubicBezTo>
                  <a:pt x="2945" y="8075"/>
                  <a:pt x="2725" y="7855"/>
                  <a:pt x="2455" y="7855"/>
                </a:cubicBezTo>
                <a:lnTo>
                  <a:pt x="982" y="7855"/>
                </a:lnTo>
                <a:lnTo>
                  <a:pt x="982" y="5891"/>
                </a:lnTo>
                <a:lnTo>
                  <a:pt x="7855" y="5128"/>
                </a:lnTo>
                <a:lnTo>
                  <a:pt x="7855" y="13528"/>
                </a:lnTo>
                <a:cubicBezTo>
                  <a:pt x="7855" y="13528"/>
                  <a:pt x="982" y="12764"/>
                  <a:pt x="982" y="12764"/>
                </a:cubicBezTo>
                <a:close/>
                <a:moveTo>
                  <a:pt x="18655" y="6382"/>
                </a:moveTo>
                <a:lnTo>
                  <a:pt x="18655" y="1473"/>
                </a:lnTo>
                <a:cubicBezTo>
                  <a:pt x="18655" y="659"/>
                  <a:pt x="17995" y="0"/>
                  <a:pt x="17182" y="0"/>
                </a:cubicBezTo>
                <a:cubicBezTo>
                  <a:pt x="16368" y="0"/>
                  <a:pt x="15709" y="659"/>
                  <a:pt x="15709" y="1473"/>
                </a:cubicBezTo>
                <a:lnTo>
                  <a:pt x="15709" y="1850"/>
                </a:lnTo>
                <a:lnTo>
                  <a:pt x="8175" y="4110"/>
                </a:lnTo>
                <a:lnTo>
                  <a:pt x="982" y="4909"/>
                </a:lnTo>
                <a:cubicBezTo>
                  <a:pt x="440" y="4909"/>
                  <a:pt x="0" y="5349"/>
                  <a:pt x="0" y="5891"/>
                </a:cubicBezTo>
                <a:lnTo>
                  <a:pt x="0" y="12764"/>
                </a:lnTo>
                <a:cubicBezTo>
                  <a:pt x="0" y="13306"/>
                  <a:pt x="440" y="13745"/>
                  <a:pt x="982" y="13745"/>
                </a:cubicBezTo>
                <a:lnTo>
                  <a:pt x="4325" y="14117"/>
                </a:lnTo>
                <a:lnTo>
                  <a:pt x="5903" y="21216"/>
                </a:lnTo>
                <a:lnTo>
                  <a:pt x="5912" y="21214"/>
                </a:lnTo>
                <a:cubicBezTo>
                  <a:pt x="5961" y="21433"/>
                  <a:pt x="6148" y="21600"/>
                  <a:pt x="6382" y="21600"/>
                </a:cubicBezTo>
                <a:lnTo>
                  <a:pt x="10309" y="21600"/>
                </a:lnTo>
                <a:cubicBezTo>
                  <a:pt x="10580" y="21600"/>
                  <a:pt x="10800" y="21381"/>
                  <a:pt x="10800" y="21109"/>
                </a:cubicBezTo>
                <a:cubicBezTo>
                  <a:pt x="10800" y="21072"/>
                  <a:pt x="10787" y="21039"/>
                  <a:pt x="10779" y="21005"/>
                </a:cubicBezTo>
                <a:lnTo>
                  <a:pt x="10788" y="21003"/>
                </a:lnTo>
                <a:lnTo>
                  <a:pt x="9437" y="14923"/>
                </a:lnTo>
                <a:lnTo>
                  <a:pt x="15709" y="16805"/>
                </a:lnTo>
                <a:lnTo>
                  <a:pt x="15709" y="17182"/>
                </a:lnTo>
                <a:cubicBezTo>
                  <a:pt x="15709" y="17995"/>
                  <a:pt x="16368" y="18655"/>
                  <a:pt x="17182" y="18655"/>
                </a:cubicBezTo>
                <a:cubicBezTo>
                  <a:pt x="17995" y="18655"/>
                  <a:pt x="18655" y="17995"/>
                  <a:pt x="18655" y="17182"/>
                </a:cubicBezTo>
                <a:lnTo>
                  <a:pt x="18655" y="12273"/>
                </a:lnTo>
                <a:cubicBezTo>
                  <a:pt x="20281" y="12273"/>
                  <a:pt x="21600" y="10954"/>
                  <a:pt x="21600" y="9327"/>
                </a:cubicBezTo>
                <a:cubicBezTo>
                  <a:pt x="21600" y="7701"/>
                  <a:pt x="20281" y="6382"/>
                  <a:pt x="18655" y="6382"/>
                </a:cubicBezTo>
              </a:path>
            </a:pathLst>
          </a:custGeom>
          <a:solidFill>
            <a:srgbClr val="FFD966"/>
          </a:solidFill>
          <a:ln w="12700">
            <a:miter lim="400000"/>
          </a:ln>
        </p:spPr>
        <p:txBody>
          <a:bodyPr lIns="76200" tIns="76200" rIns="76200" bIns="76200" anchor="ctr"/>
          <a:lstStyle/>
          <a:p>
            <a:pPr algn="l" defTabSz="914400" rtl="0">
              <a:defRPr b="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3600" kern="1200">
              <a:solidFill>
                <a:prstClr val="white">
                  <a:lumMod val="95000"/>
                </a:prstClr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19" name="图片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>
          <a:xfrm>
            <a:off x="993775" y="939165"/>
            <a:ext cx="9867900" cy="5570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4" grpId="0" animBg="1"/>
      <p:bldP spid="1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7380" y="365125"/>
            <a:ext cx="10093647" cy="553456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86715" y="-29845"/>
            <a:ext cx="11414125" cy="68230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 flipH="1">
            <a:off x="11469292" y="6256421"/>
            <a:ext cx="97066" cy="6015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465221" y="417094"/>
            <a:ext cx="465221" cy="465221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006189" y="2318083"/>
            <a:ext cx="2221834" cy="222183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9228795" y="3200400"/>
            <a:ext cx="558015" cy="5580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632459" y="1382479"/>
            <a:ext cx="4093043" cy="4093043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 flipH="1">
            <a:off x="11311281" y="810323"/>
            <a:ext cx="415498" cy="1841541"/>
          </a:xfrm>
          <a:prstGeom prst="rect">
            <a:avLst/>
          </a:prstGeom>
        </p:spPr>
        <p:txBody>
          <a:bodyPr vert="eaVert" wrap="square" lIns="68580" tIns="34290" rIns="68580" bIns="34290">
            <a:spAutoFit/>
          </a:bodyPr>
          <a:lstStyle/>
          <a:p>
            <a:pPr>
              <a:defRPr/>
            </a:pPr>
            <a:r>
              <a:rPr lang="en-US" altLang="zh-CN" spc="225" dirty="0">
                <a:solidFill>
                  <a:srgbClr val="292929"/>
                </a:solidFill>
                <a:cs typeface="+mn-ea"/>
                <a:sym typeface="+mn-lt"/>
              </a:rPr>
              <a:t>WORK PLAN</a:t>
            </a:r>
            <a:endParaRPr spc="225" dirty="0">
              <a:solidFill>
                <a:srgbClr val="292929"/>
              </a:solidFill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 flipH="1">
            <a:off x="11342435" y="5016459"/>
            <a:ext cx="353943" cy="1841541"/>
          </a:xfrm>
          <a:prstGeom prst="rect">
            <a:avLst/>
          </a:prstGeom>
        </p:spPr>
        <p:txBody>
          <a:bodyPr vert="eaVert" wrap="square" lIns="68580" tIns="34290" rIns="68580" bIns="34290">
            <a:spAutoFit/>
          </a:bodyPr>
          <a:lstStyle/>
          <a:p>
            <a:pPr>
              <a:defRPr/>
            </a:pPr>
            <a:r>
              <a:rPr lang="en-US" altLang="zh-CN" sz="1400" spc="225" dirty="0">
                <a:solidFill>
                  <a:srgbClr val="292929"/>
                </a:solidFill>
                <a:cs typeface="+mn-ea"/>
                <a:sym typeface="+mn-lt"/>
              </a:rPr>
              <a:t>WORK PLAN</a:t>
            </a:r>
            <a:endParaRPr sz="1400" spc="225" dirty="0">
              <a:solidFill>
                <a:srgbClr val="292929"/>
              </a:solidFill>
              <a:cs typeface="+mn-ea"/>
              <a:sym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17706" y="1690536"/>
            <a:ext cx="7473969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     </a:t>
            </a:r>
            <a:r>
              <a:rPr lang="zh-CN" altLang="en-US" sz="2000" dirty="0"/>
              <a:t>本图书管理系统主要实现了以下几个功能：查询图书、借还图书、图书管理、读者信息管理。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      </a:t>
            </a:r>
            <a:r>
              <a:rPr lang="zh-CN" altLang="en-US" sz="2000" dirty="0"/>
              <a:t>用户只需要通过浏览器访问本系统，就可以轻松实现图书查询、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图书借还等操作。</a:t>
            </a:r>
          </a:p>
          <a:p>
            <a:pPr>
              <a:lnSpc>
                <a:spcPct val="150000"/>
              </a:lnSpc>
            </a:pPr>
            <a:r>
              <a:rPr lang="zh-CN" altLang="en-US" sz="2000" dirty="0"/>
              <a:t>       从读者的登记到图书的借阅，形成了一个整体自动化管理模式。文本通过对图书馆资料管理现状和需求的分析研究，运用了</a:t>
            </a:r>
            <a:r>
              <a:rPr lang="en-US" altLang="zh-CN" sz="2000" dirty="0"/>
              <a:t>PHP</a:t>
            </a:r>
            <a:r>
              <a:rPr lang="zh-CN" altLang="en-US" sz="2000" dirty="0"/>
              <a:t>技术，以</a:t>
            </a:r>
            <a:r>
              <a:rPr lang="en-US" altLang="zh-CN" sz="2000" dirty="0"/>
              <a:t>MySQL</a:t>
            </a:r>
            <a:r>
              <a:rPr lang="zh-CN" altLang="en-US" sz="2000" dirty="0"/>
              <a:t>为后台数据库，设计并实现了图书资料管理的数字化，提高了管理工作的效率和规范化水平。</a:t>
            </a:r>
            <a:r>
              <a:rPr lang="en-US" altLang="zh-CN" sz="2000" dirty="0"/>
              <a:t>   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855694" y="607273"/>
            <a:ext cx="3755419" cy="92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zh-CN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+mn-ea"/>
                <a:sym typeface="+mn-lt"/>
              </a:rPr>
              <a:t>内容摘要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6" grpId="0" animBg="1"/>
      <p:bldP spid="7" grpId="0" animBg="1"/>
      <p:bldP spid="8" grpId="0" animBg="1"/>
      <p:bldP spid="14" grpId="0"/>
      <p:bldP spid="15" grpId="0"/>
      <p:bldP spid="12" grpId="0" bldLvl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844835" y="1825625"/>
            <a:ext cx="6502330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07702" y="613459"/>
            <a:ext cx="7559387" cy="554035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543179" y="1825625"/>
            <a:ext cx="7105642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93505" y="276066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总结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186658" y="1081064"/>
            <a:ext cx="5094494" cy="3400392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753110" y="955040"/>
            <a:ext cx="5147310" cy="2553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这些系统解决了以前的那种管理方式所存在着的诸如手续繁琐、工作量大、效率低下、出错率高等特点，设计出的系统能使读者快速检索到自己喜爱的书，图书管理员能减轻工作量。但是鉴于开发工具和开发当时的科技发展水平所限，再加上历史发展到今天，人们的生活环境已经发生了改变，大家对于图书馆查询这方面的要求页更高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465221" y="417094"/>
            <a:ext cx="465221" cy="465221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3006189" y="2318083"/>
            <a:ext cx="2221834" cy="2221834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9228795" y="3200400"/>
            <a:ext cx="558015" cy="5580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2744906" y="1382479"/>
            <a:ext cx="4093043" cy="4093043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956935" y="3533827"/>
            <a:ext cx="224588" cy="224588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006189" y="2792067"/>
            <a:ext cx="6166377" cy="122341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zh-CN" altLang="en-US" sz="7500" b="1" spc="225" dirty="0">
                <a:solidFill>
                  <a:srgbClr val="292929"/>
                </a:solidFill>
                <a:cs typeface="+mn-ea"/>
                <a:sym typeface="+mn-lt"/>
              </a:rPr>
              <a:t>感谢您的观看</a:t>
            </a:r>
            <a:endParaRPr sz="7500" b="1" spc="225" dirty="0">
              <a:solidFill>
                <a:srgbClr val="292929"/>
              </a:solidFill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089377" y="4015479"/>
            <a:ext cx="2783148" cy="56169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dist">
              <a:defRPr/>
            </a:pPr>
            <a:r>
              <a:rPr lang="en-US" altLang="zh-CN" sz="3200" spc="225" dirty="0">
                <a:solidFill>
                  <a:srgbClr val="292929"/>
                </a:solidFill>
                <a:cs typeface="+mn-ea"/>
                <a:sym typeface="+mn-lt"/>
              </a:rPr>
              <a:t>Thanks </a:t>
            </a:r>
            <a:endParaRPr sz="3200" spc="225" dirty="0">
              <a:solidFill>
                <a:srgbClr val="292929"/>
              </a:solidFill>
              <a:cs typeface="+mn-ea"/>
              <a:sym typeface="+mn-lt"/>
            </a:endParaRPr>
          </a:p>
        </p:txBody>
      </p:sp>
      <p:sp>
        <p:nvSpPr>
          <p:cNvPr id="14" name="矩形 13"/>
          <p:cNvSpPr/>
          <p:nvPr/>
        </p:nvSpPr>
        <p:spPr>
          <a:xfrm flipH="1">
            <a:off x="11311281" y="810323"/>
            <a:ext cx="415498" cy="1841541"/>
          </a:xfrm>
          <a:prstGeom prst="rect">
            <a:avLst/>
          </a:prstGeom>
        </p:spPr>
        <p:txBody>
          <a:bodyPr vert="eaVert" wrap="square" lIns="68580" tIns="34290" rIns="68580" bIns="34290">
            <a:spAutoFit/>
          </a:bodyPr>
          <a:lstStyle/>
          <a:p>
            <a:pPr>
              <a:defRPr/>
            </a:pPr>
            <a:r>
              <a:rPr lang="en-US" altLang="zh-CN" spc="225" dirty="0">
                <a:solidFill>
                  <a:srgbClr val="292929"/>
                </a:solidFill>
                <a:cs typeface="+mn-ea"/>
                <a:sym typeface="+mn-lt"/>
              </a:rPr>
              <a:t>WORK PLAN</a:t>
            </a:r>
            <a:endParaRPr spc="225" dirty="0">
              <a:solidFill>
                <a:srgbClr val="292929"/>
              </a:solidFill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 flipH="1">
            <a:off x="11342435" y="5016459"/>
            <a:ext cx="353943" cy="1841541"/>
          </a:xfrm>
          <a:prstGeom prst="rect">
            <a:avLst/>
          </a:prstGeom>
        </p:spPr>
        <p:txBody>
          <a:bodyPr vert="eaVert" wrap="square" lIns="68580" tIns="34290" rIns="68580" bIns="34290">
            <a:spAutoFit/>
          </a:bodyPr>
          <a:lstStyle/>
          <a:p>
            <a:pPr>
              <a:defRPr/>
            </a:pPr>
            <a:r>
              <a:rPr lang="en-US" altLang="zh-CN" sz="1400" spc="225" dirty="0">
                <a:solidFill>
                  <a:srgbClr val="292929"/>
                </a:solidFill>
                <a:cs typeface="+mn-ea"/>
                <a:sym typeface="+mn-lt"/>
              </a:rPr>
              <a:t>WORK PLAN</a:t>
            </a:r>
            <a:endParaRPr sz="1400" spc="225" dirty="0">
              <a:solidFill>
                <a:srgbClr val="292929"/>
              </a:solidFill>
              <a:cs typeface="+mn-ea"/>
              <a:sym typeface="+mn-lt"/>
            </a:endParaRPr>
          </a:p>
        </p:txBody>
      </p:sp>
      <p:sp>
        <p:nvSpPr>
          <p:cNvPr id="16" name="矩形 15"/>
          <p:cNvSpPr/>
          <p:nvPr/>
        </p:nvSpPr>
        <p:spPr>
          <a:xfrm flipH="1">
            <a:off x="11469292" y="6256421"/>
            <a:ext cx="97066" cy="60157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1" grpId="0"/>
      <p:bldP spid="13" grpId="0"/>
      <p:bldP spid="14" grpId="0"/>
      <p:bldP spid="15" grpId="0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3737091" y="1904290"/>
            <a:ext cx="558015" cy="5580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672000" y="5467297"/>
            <a:ext cx="558015" cy="5580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95106" y="915055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网站功能结构图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82417" y="1709029"/>
            <a:ext cx="1723549" cy="400110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学生用户系统</a:t>
            </a:r>
          </a:p>
        </p:txBody>
      </p:sp>
      <p:sp>
        <p:nvSpPr>
          <p:cNvPr id="8" name="矩形 7"/>
          <p:cNvSpPr/>
          <p:nvPr/>
        </p:nvSpPr>
        <p:spPr>
          <a:xfrm>
            <a:off x="4782416" y="1704235"/>
            <a:ext cx="1723549" cy="400110"/>
          </a:xfrm>
          <a:prstGeom prst="rect">
            <a:avLst/>
          </a:prstGeom>
          <a:noFill/>
          <a:ln w="9525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>
            <a:stCxn id="7" idx="2"/>
          </p:cNvCxnSpPr>
          <p:nvPr/>
        </p:nvCxnSpPr>
        <p:spPr>
          <a:xfrm flipH="1">
            <a:off x="5635947" y="2109139"/>
            <a:ext cx="8245" cy="351896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5635938" y="2462305"/>
            <a:ext cx="330930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2581275" y="2462305"/>
            <a:ext cx="30629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2581275" y="2462305"/>
            <a:ext cx="0" cy="4142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2335053" y="2876549"/>
            <a:ext cx="492444" cy="21646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337341" y="3000375"/>
            <a:ext cx="490220" cy="11074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dirty="0"/>
              <a:t>用户登陆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4016098" y="2483782"/>
            <a:ext cx="0" cy="4142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/>
          <p:cNvSpPr/>
          <p:nvPr/>
        </p:nvSpPr>
        <p:spPr>
          <a:xfrm>
            <a:off x="3802663" y="2899239"/>
            <a:ext cx="504825" cy="21431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868735" y="3066631"/>
            <a:ext cx="490220" cy="11074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dirty="0"/>
              <a:t>图书查询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5648277" y="2462304"/>
            <a:ext cx="0" cy="4142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5355609" y="2876789"/>
            <a:ext cx="504825" cy="21431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5426464" y="3047786"/>
            <a:ext cx="490220" cy="11074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dirty="0"/>
              <a:t>我的借阅</a:t>
            </a:r>
          </a:p>
        </p:txBody>
      </p:sp>
      <p:cxnSp>
        <p:nvCxnSpPr>
          <p:cNvPr id="34" name="直接连接符 33"/>
          <p:cNvCxnSpPr/>
          <p:nvPr/>
        </p:nvCxnSpPr>
        <p:spPr>
          <a:xfrm>
            <a:off x="7561238" y="2452964"/>
            <a:ext cx="0" cy="4142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8963025" y="2453005"/>
            <a:ext cx="0" cy="4140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7298846" y="2876551"/>
            <a:ext cx="504825" cy="1562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715374" y="2898027"/>
            <a:ext cx="504825" cy="21431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7340425" y="3066631"/>
            <a:ext cx="490220" cy="176296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dirty="0"/>
              <a:t>个人信息</a:t>
            </a:r>
          </a:p>
        </p:txBody>
      </p:sp>
      <p:sp>
        <p:nvSpPr>
          <p:cNvPr id="2" name="TextBox 39"/>
          <p:cNvSpPr txBox="1"/>
          <p:nvPr/>
        </p:nvSpPr>
        <p:spPr>
          <a:xfrm>
            <a:off x="8717915" y="3066415"/>
            <a:ext cx="490220" cy="15430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dirty="0"/>
              <a:t>密码修改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8963025" y="2462530"/>
            <a:ext cx="1210310" cy="952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0161905" y="2448560"/>
            <a:ext cx="0" cy="60198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9909809" y="3000262"/>
            <a:ext cx="504825" cy="21431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Box 39"/>
          <p:cNvSpPr txBox="1"/>
          <p:nvPr/>
        </p:nvSpPr>
        <p:spPr>
          <a:xfrm>
            <a:off x="9924415" y="3088640"/>
            <a:ext cx="490220" cy="15430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dirty="0"/>
              <a:t>退出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737091" y="1904290"/>
            <a:ext cx="558015" cy="5580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2672000" y="5467297"/>
            <a:ext cx="558015" cy="5580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TextBox 2"/>
          <p:cNvSpPr txBox="1"/>
          <p:nvPr/>
        </p:nvSpPr>
        <p:spPr>
          <a:xfrm>
            <a:off x="4295106" y="915055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网站功能结构图</a:t>
            </a:r>
          </a:p>
        </p:txBody>
      </p:sp>
      <p:sp>
        <p:nvSpPr>
          <p:cNvPr id="8" name="TextBox 6"/>
          <p:cNvSpPr txBox="1"/>
          <p:nvPr/>
        </p:nvSpPr>
        <p:spPr>
          <a:xfrm>
            <a:off x="4782419" y="1709029"/>
            <a:ext cx="1730524" cy="3385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管理员用户系统</a:t>
            </a:r>
          </a:p>
        </p:txBody>
      </p:sp>
      <p:sp>
        <p:nvSpPr>
          <p:cNvPr id="9" name="矩形 8"/>
          <p:cNvSpPr/>
          <p:nvPr/>
        </p:nvSpPr>
        <p:spPr>
          <a:xfrm>
            <a:off x="4782416" y="1704235"/>
            <a:ext cx="1730527" cy="340225"/>
          </a:xfrm>
          <a:prstGeom prst="rect">
            <a:avLst/>
          </a:prstGeom>
          <a:noFill/>
          <a:ln w="9525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>
            <a:stCxn id="9" idx="2"/>
          </p:cNvCxnSpPr>
          <p:nvPr/>
        </p:nvCxnSpPr>
        <p:spPr>
          <a:xfrm flipH="1">
            <a:off x="5644192" y="2044460"/>
            <a:ext cx="3488" cy="421369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5635938" y="2462305"/>
            <a:ext cx="3309307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2581275" y="2462305"/>
            <a:ext cx="306291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2581275" y="2462305"/>
            <a:ext cx="0" cy="4142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2335053" y="2876549"/>
            <a:ext cx="492444" cy="21646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TextBox 23"/>
          <p:cNvSpPr txBox="1"/>
          <p:nvPr/>
        </p:nvSpPr>
        <p:spPr>
          <a:xfrm>
            <a:off x="2337341" y="3000375"/>
            <a:ext cx="490220" cy="11074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dirty="0"/>
              <a:t>用户登陆</a:t>
            </a:r>
          </a:p>
        </p:txBody>
      </p:sp>
      <p:cxnSp>
        <p:nvCxnSpPr>
          <p:cNvPr id="16" name="直接连接符 15"/>
          <p:cNvCxnSpPr/>
          <p:nvPr/>
        </p:nvCxnSpPr>
        <p:spPr>
          <a:xfrm>
            <a:off x="4016098" y="2483782"/>
            <a:ext cx="0" cy="4142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3789079" y="2865810"/>
            <a:ext cx="504825" cy="21431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27"/>
          <p:cNvSpPr txBox="1"/>
          <p:nvPr/>
        </p:nvSpPr>
        <p:spPr>
          <a:xfrm>
            <a:off x="3794229" y="3043750"/>
            <a:ext cx="492443" cy="111825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dirty="0"/>
              <a:t>书籍管理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5648277" y="2462304"/>
            <a:ext cx="0" cy="4142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5355609" y="2876789"/>
            <a:ext cx="504825" cy="21431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TextBox 32"/>
          <p:cNvSpPr txBox="1"/>
          <p:nvPr/>
        </p:nvSpPr>
        <p:spPr>
          <a:xfrm>
            <a:off x="5424266" y="3047786"/>
            <a:ext cx="492443" cy="111825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dirty="0"/>
              <a:t>读者管理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7561238" y="2452964"/>
            <a:ext cx="0" cy="41424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8963025" y="2453005"/>
            <a:ext cx="0" cy="41402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7298846" y="2876551"/>
            <a:ext cx="504825" cy="15621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715374" y="2898027"/>
            <a:ext cx="504825" cy="21431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39"/>
          <p:cNvSpPr txBox="1"/>
          <p:nvPr/>
        </p:nvSpPr>
        <p:spPr>
          <a:xfrm>
            <a:off x="7281262" y="3026877"/>
            <a:ext cx="492443" cy="176296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dirty="0"/>
              <a:t>借还管理</a:t>
            </a:r>
          </a:p>
        </p:txBody>
      </p:sp>
      <p:sp>
        <p:nvSpPr>
          <p:cNvPr id="27" name="TextBox 39"/>
          <p:cNvSpPr txBox="1"/>
          <p:nvPr/>
        </p:nvSpPr>
        <p:spPr>
          <a:xfrm>
            <a:off x="8717915" y="3066415"/>
            <a:ext cx="490220" cy="15430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dirty="0"/>
              <a:t>密码修改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8963025" y="2462530"/>
            <a:ext cx="1210310" cy="952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10161905" y="2448560"/>
            <a:ext cx="0" cy="60198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9909809" y="3000262"/>
            <a:ext cx="504825" cy="21431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TextBox 39"/>
          <p:cNvSpPr txBox="1"/>
          <p:nvPr/>
        </p:nvSpPr>
        <p:spPr>
          <a:xfrm>
            <a:off x="9924415" y="3088640"/>
            <a:ext cx="490220" cy="15430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dirty="0"/>
              <a:t>退出</a:t>
            </a:r>
          </a:p>
        </p:txBody>
      </p:sp>
      <p:sp>
        <p:nvSpPr>
          <p:cNvPr id="34" name="矩形 33"/>
          <p:cNvSpPr/>
          <p:nvPr/>
        </p:nvSpPr>
        <p:spPr>
          <a:xfrm>
            <a:off x="3327846" y="5390963"/>
            <a:ext cx="409245" cy="14193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添加书籍</a:t>
            </a:r>
          </a:p>
        </p:txBody>
      </p:sp>
      <p:sp>
        <p:nvSpPr>
          <p:cNvPr id="35" name="矩形 34"/>
          <p:cNvSpPr/>
          <p:nvPr/>
        </p:nvSpPr>
        <p:spPr>
          <a:xfrm>
            <a:off x="4293904" y="5390963"/>
            <a:ext cx="394215" cy="1419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全部书籍</a:t>
            </a:r>
          </a:p>
        </p:txBody>
      </p:sp>
      <p:sp>
        <p:nvSpPr>
          <p:cNvPr id="37" name="矩形 36"/>
          <p:cNvSpPr/>
          <p:nvPr/>
        </p:nvSpPr>
        <p:spPr>
          <a:xfrm>
            <a:off x="4962929" y="5430874"/>
            <a:ext cx="395585" cy="1419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全部读者</a:t>
            </a:r>
          </a:p>
        </p:txBody>
      </p:sp>
      <p:sp>
        <p:nvSpPr>
          <p:cNvPr id="38" name="矩形 37"/>
          <p:cNvSpPr/>
          <p:nvPr/>
        </p:nvSpPr>
        <p:spPr>
          <a:xfrm>
            <a:off x="5832522" y="5430873"/>
            <a:ext cx="394215" cy="1419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添加读者</a:t>
            </a:r>
          </a:p>
        </p:txBody>
      </p:sp>
      <p:cxnSp>
        <p:nvCxnSpPr>
          <p:cNvPr id="40" name="直接箭头连接符 39"/>
          <p:cNvCxnSpPr>
            <a:endCxn id="34" idx="0"/>
          </p:cNvCxnSpPr>
          <p:nvPr/>
        </p:nvCxnSpPr>
        <p:spPr>
          <a:xfrm flipH="1">
            <a:off x="3532469" y="5008935"/>
            <a:ext cx="483629" cy="382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17" idx="2"/>
            <a:endCxn id="35" idx="0"/>
          </p:cNvCxnSpPr>
          <p:nvPr/>
        </p:nvCxnSpPr>
        <p:spPr>
          <a:xfrm>
            <a:off x="4041492" y="5008935"/>
            <a:ext cx="449520" cy="3820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endCxn id="37" idx="0"/>
          </p:cNvCxnSpPr>
          <p:nvPr/>
        </p:nvCxnSpPr>
        <p:spPr>
          <a:xfrm flipH="1">
            <a:off x="5160722" y="5019914"/>
            <a:ext cx="410893" cy="410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>
            <a:endCxn id="38" idx="0"/>
          </p:cNvCxnSpPr>
          <p:nvPr/>
        </p:nvCxnSpPr>
        <p:spPr>
          <a:xfrm>
            <a:off x="5552716" y="5019914"/>
            <a:ext cx="476914" cy="410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" name="TextBox 17"/>
          <p:cNvSpPr txBox="1"/>
          <p:nvPr/>
        </p:nvSpPr>
        <p:spPr>
          <a:xfrm>
            <a:off x="1122045" y="417195"/>
            <a:ext cx="231267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zh-CN" altLang="en-US" sz="4000" kern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主页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2045" y="1028065"/>
            <a:ext cx="9947275" cy="55162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93505" y="276066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图书查询</a:t>
            </a:r>
          </a:p>
        </p:txBody>
      </p:sp>
      <p:sp>
        <p:nvSpPr>
          <p:cNvPr id="6" name="TextBox 15"/>
          <p:cNvSpPr txBox="1"/>
          <p:nvPr/>
        </p:nvSpPr>
        <p:spPr>
          <a:xfrm>
            <a:off x="4415265" y="4178300"/>
            <a:ext cx="20532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Phenomenon whereby something new and somehow valuable</a:t>
            </a:r>
          </a:p>
        </p:txBody>
      </p:sp>
      <p:sp>
        <p:nvSpPr>
          <p:cNvPr id="7" name="Rectangle 16"/>
          <p:cNvSpPr/>
          <p:nvPr/>
        </p:nvSpPr>
        <p:spPr>
          <a:xfrm>
            <a:off x="4409550" y="3917315"/>
            <a:ext cx="113411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/>
            <a:r>
              <a:rPr lang="en-US" sz="1600" b="1" kern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2019</a:t>
            </a:r>
          </a:p>
        </p:txBody>
      </p:sp>
      <p:sp>
        <p:nvSpPr>
          <p:cNvPr id="8" name="TextBox 17"/>
          <p:cNvSpPr txBox="1"/>
          <p:nvPr/>
        </p:nvSpPr>
        <p:spPr>
          <a:xfrm>
            <a:off x="1494790" y="2806700"/>
            <a:ext cx="23126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Phenomenon whereby something new and somehow valuable</a:t>
            </a:r>
          </a:p>
        </p:txBody>
      </p:sp>
      <p:sp>
        <p:nvSpPr>
          <p:cNvPr id="9" name="Rectangle 18"/>
          <p:cNvSpPr/>
          <p:nvPr/>
        </p:nvSpPr>
        <p:spPr>
          <a:xfrm>
            <a:off x="1489075" y="2546350"/>
            <a:ext cx="113411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/>
            <a:r>
              <a:rPr lang="en-US" sz="1600" b="1" kern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2010</a:t>
            </a:r>
          </a:p>
        </p:txBody>
      </p:sp>
      <p:sp>
        <p:nvSpPr>
          <p:cNvPr id="10" name="TextBox 19"/>
          <p:cNvSpPr txBox="1"/>
          <p:nvPr/>
        </p:nvSpPr>
        <p:spPr>
          <a:xfrm>
            <a:off x="4415265" y="2806700"/>
            <a:ext cx="24123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Phenomenon whereby something new and somehow valuable</a:t>
            </a:r>
          </a:p>
        </p:txBody>
      </p:sp>
      <p:sp>
        <p:nvSpPr>
          <p:cNvPr id="11" name="Rectangle 20"/>
          <p:cNvSpPr/>
          <p:nvPr/>
        </p:nvSpPr>
        <p:spPr>
          <a:xfrm>
            <a:off x="4409550" y="2546350"/>
            <a:ext cx="113411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/>
            <a:r>
              <a:rPr lang="en-US" sz="1600" b="1" kern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2012</a:t>
            </a:r>
          </a:p>
        </p:txBody>
      </p:sp>
      <p:sp>
        <p:nvSpPr>
          <p:cNvPr id="12" name="TextBox 21"/>
          <p:cNvSpPr txBox="1"/>
          <p:nvPr/>
        </p:nvSpPr>
        <p:spPr>
          <a:xfrm>
            <a:off x="1494790" y="4224020"/>
            <a:ext cx="21827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defTabSz="1828800" rtl="0"/>
            <a:r>
              <a:rPr lang="en-US" sz="1600" kern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Phenomenon whereby something new and somehow valuable</a:t>
            </a:r>
          </a:p>
        </p:txBody>
      </p:sp>
      <p:sp>
        <p:nvSpPr>
          <p:cNvPr id="13" name="Rectangle 22"/>
          <p:cNvSpPr/>
          <p:nvPr/>
        </p:nvSpPr>
        <p:spPr>
          <a:xfrm>
            <a:off x="1489075" y="3963035"/>
            <a:ext cx="1134110" cy="337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 defTabSz="1828800" rtl="0"/>
            <a:r>
              <a:rPr lang="en-US" sz="1600" b="1" kern="12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2015</a:t>
            </a:r>
          </a:p>
        </p:txBody>
      </p:sp>
      <p:sp>
        <p:nvSpPr>
          <p:cNvPr id="14" name="Rectangle 23"/>
          <p:cNvSpPr/>
          <p:nvPr/>
        </p:nvSpPr>
        <p:spPr>
          <a:xfrm>
            <a:off x="4069825" y="3987800"/>
            <a:ext cx="64770" cy="68389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1200" kern="120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5" name="Rectangle 24"/>
          <p:cNvSpPr/>
          <p:nvPr/>
        </p:nvSpPr>
        <p:spPr>
          <a:xfrm>
            <a:off x="1149350" y="3987800"/>
            <a:ext cx="64770" cy="68389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1200" kern="120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Rectangle 25"/>
          <p:cNvSpPr/>
          <p:nvPr/>
        </p:nvSpPr>
        <p:spPr>
          <a:xfrm>
            <a:off x="4069825" y="2611120"/>
            <a:ext cx="64770" cy="68389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1200" kern="120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Rectangle 26"/>
          <p:cNvSpPr/>
          <p:nvPr/>
        </p:nvSpPr>
        <p:spPr>
          <a:xfrm>
            <a:off x="1149350" y="2619375"/>
            <a:ext cx="64770" cy="683895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28800" rtl="0"/>
            <a:endParaRPr lang="en-US" sz="1200" kern="120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7435437" y="-143983"/>
            <a:ext cx="7870699" cy="7870699"/>
          </a:xfrm>
          <a:prstGeom prst="ellipse">
            <a:avLst/>
          </a:prstGeom>
          <a:blipFill dpi="0" rotWithShape="1">
            <a:blip r:embed="rId3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7607095" y="1119352"/>
            <a:ext cx="804001" cy="804001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4225" y="1119505"/>
            <a:ext cx="9314180" cy="5007610"/>
          </a:xfrm>
          <a:prstGeom prst="rect">
            <a:avLst/>
          </a:prstGeom>
        </p:spPr>
      </p:pic>
      <p:sp>
        <p:nvSpPr>
          <p:cNvPr id="20" name="TextBox 24"/>
          <p:cNvSpPr txBox="1"/>
          <p:nvPr/>
        </p:nvSpPr>
        <p:spPr>
          <a:xfrm>
            <a:off x="1494790" y="2806700"/>
            <a:ext cx="9608185" cy="735965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rgbClr val="FF0000"/>
                </a:solidFill>
                <a:cs typeface="+mn-ea"/>
                <a:sym typeface="+mn-lt"/>
              </a:rPr>
              <a:t>这个页面可以用来查询图书，</a:t>
            </a:r>
          </a:p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rgbClr val="FF0000"/>
                </a:solidFill>
                <a:cs typeface="+mn-ea"/>
                <a:sym typeface="+mn-lt"/>
              </a:rPr>
              <a:t>可以输入图书名或者图书号来查询。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93505" y="276066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我的借阅</a:t>
            </a:r>
          </a:p>
        </p:txBody>
      </p:sp>
      <p:sp>
        <p:nvSpPr>
          <p:cNvPr id="6" name="椭圆 5"/>
          <p:cNvSpPr/>
          <p:nvPr/>
        </p:nvSpPr>
        <p:spPr>
          <a:xfrm>
            <a:off x="2161609" y="2191257"/>
            <a:ext cx="1277082" cy="1277082"/>
          </a:xfrm>
          <a:prstGeom prst="ellipse">
            <a:avLst/>
          </a:prstGeom>
          <a:noFill/>
          <a:ln w="28575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371878" y="2151918"/>
            <a:ext cx="1277082" cy="1277082"/>
          </a:xfrm>
          <a:prstGeom prst="ellipse">
            <a:avLst/>
          </a:prstGeom>
          <a:noFill/>
          <a:ln w="28575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8419420" y="2151918"/>
            <a:ext cx="1277082" cy="1277082"/>
          </a:xfrm>
          <a:prstGeom prst="ellipse">
            <a:avLst/>
          </a:prstGeom>
          <a:noFill/>
          <a:ln w="28575">
            <a:solidFill>
              <a:srgbClr val="FFD9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Freeform 5"/>
          <p:cNvSpPr>
            <a:spLocks noEditPoints="1"/>
          </p:cNvSpPr>
          <p:nvPr/>
        </p:nvSpPr>
        <p:spPr bwMode="auto">
          <a:xfrm>
            <a:off x="2574329" y="2573968"/>
            <a:ext cx="497749" cy="497749"/>
          </a:xfrm>
          <a:custGeom>
            <a:avLst/>
            <a:gdLst/>
            <a:ahLst/>
            <a:cxnLst>
              <a:cxn ang="0">
                <a:pos x="0" y="192"/>
              </a:cxn>
              <a:cxn ang="0">
                <a:pos x="255" y="135"/>
              </a:cxn>
              <a:cxn ang="0">
                <a:pos x="277" y="122"/>
              </a:cxn>
              <a:cxn ang="0">
                <a:pos x="303" y="116"/>
              </a:cxn>
              <a:cxn ang="0">
                <a:pos x="296" y="105"/>
              </a:cxn>
              <a:cxn ang="0">
                <a:pos x="278" y="89"/>
              </a:cxn>
              <a:cxn ang="0">
                <a:pos x="265" y="90"/>
              </a:cxn>
              <a:cxn ang="0">
                <a:pos x="256" y="82"/>
              </a:cxn>
              <a:cxn ang="0">
                <a:pos x="231" y="73"/>
              </a:cxn>
              <a:cxn ang="0">
                <a:pos x="234" y="98"/>
              </a:cxn>
              <a:cxn ang="0">
                <a:pos x="224" y="118"/>
              </a:cxn>
              <a:cxn ang="0">
                <a:pos x="205" y="103"/>
              </a:cxn>
              <a:cxn ang="0">
                <a:pos x="175" y="89"/>
              </a:cxn>
              <a:cxn ang="0">
                <a:pos x="183" y="68"/>
              </a:cxn>
              <a:cxn ang="0">
                <a:pos x="212" y="58"/>
              </a:cxn>
              <a:cxn ang="0">
                <a:pos x="207" y="47"/>
              </a:cxn>
              <a:cxn ang="0">
                <a:pos x="188" y="50"/>
              </a:cxn>
              <a:cxn ang="0">
                <a:pos x="168" y="37"/>
              </a:cxn>
              <a:cxn ang="0">
                <a:pos x="171" y="52"/>
              </a:cxn>
              <a:cxn ang="0">
                <a:pos x="157" y="52"/>
              </a:cxn>
              <a:cxn ang="0">
                <a:pos x="141" y="40"/>
              </a:cxn>
              <a:cxn ang="0">
                <a:pos x="126" y="47"/>
              </a:cxn>
              <a:cxn ang="0">
                <a:pos x="143" y="51"/>
              </a:cxn>
              <a:cxn ang="0">
                <a:pos x="131" y="58"/>
              </a:cxn>
              <a:cxn ang="0">
                <a:pos x="56" y="107"/>
              </a:cxn>
              <a:cxn ang="0">
                <a:pos x="65" y="118"/>
              </a:cxn>
              <a:cxn ang="0">
                <a:pos x="79" y="135"/>
              </a:cxn>
              <a:cxn ang="0">
                <a:pos x="74" y="158"/>
              </a:cxn>
              <a:cxn ang="0">
                <a:pos x="88" y="185"/>
              </a:cxn>
              <a:cxn ang="0">
                <a:pos x="108" y="214"/>
              </a:cxn>
              <a:cxn ang="0">
                <a:pos x="118" y="227"/>
              </a:cxn>
              <a:cxn ang="0">
                <a:pos x="105" y="197"/>
              </a:cxn>
              <a:cxn ang="0">
                <a:pos x="125" y="225"/>
              </a:cxn>
              <a:cxn ang="0">
                <a:pos x="150" y="255"/>
              </a:cxn>
              <a:cxn ang="0">
                <a:pos x="184" y="269"/>
              </a:cxn>
              <a:cxn ang="0">
                <a:pos x="213" y="290"/>
              </a:cxn>
              <a:cxn ang="0">
                <a:pos x="224" y="288"/>
              </a:cxn>
              <a:cxn ang="0">
                <a:pos x="212" y="268"/>
              </a:cxn>
              <a:cxn ang="0">
                <a:pos x="197" y="262"/>
              </a:cxn>
              <a:cxn ang="0">
                <a:pos x="194" y="239"/>
              </a:cxn>
              <a:cxn ang="0">
                <a:pos x="171" y="250"/>
              </a:cxn>
              <a:cxn ang="0">
                <a:pos x="168" y="210"/>
              </a:cxn>
              <a:cxn ang="0">
                <a:pos x="184" y="206"/>
              </a:cxn>
              <a:cxn ang="0">
                <a:pos x="196" y="202"/>
              </a:cxn>
              <a:cxn ang="0">
                <a:pos x="214" y="211"/>
              </a:cxn>
              <a:cxn ang="0">
                <a:pos x="221" y="205"/>
              </a:cxn>
              <a:cxn ang="0">
                <a:pos x="234" y="179"/>
              </a:cxn>
              <a:cxn ang="0">
                <a:pos x="233" y="171"/>
              </a:cxn>
              <a:cxn ang="0">
                <a:pos x="252" y="157"/>
              </a:cxn>
              <a:cxn ang="0">
                <a:pos x="266" y="143"/>
              </a:cxn>
              <a:cxn ang="0">
                <a:pos x="273" y="131"/>
              </a:cxn>
              <a:cxn ang="0">
                <a:pos x="255" y="135"/>
              </a:cxn>
              <a:cxn ang="0">
                <a:pos x="295" y="298"/>
              </a:cxn>
              <a:cxn ang="0">
                <a:pos x="272" y="288"/>
              </a:cxn>
              <a:cxn ang="0">
                <a:pos x="251" y="288"/>
              </a:cxn>
              <a:cxn ang="0">
                <a:pos x="236" y="286"/>
              </a:cxn>
              <a:cxn ang="0">
                <a:pos x="230" y="307"/>
              </a:cxn>
              <a:cxn ang="0">
                <a:pos x="223" y="335"/>
              </a:cxn>
              <a:cxn ang="0">
                <a:pos x="308" y="302"/>
              </a:cxn>
            </a:cxnLst>
            <a:rect l="0" t="0" r="r" b="b"/>
            <a:pathLst>
              <a:path w="384" h="384">
                <a:moveTo>
                  <a:pt x="384" y="192"/>
                </a:move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lose/>
                <a:moveTo>
                  <a:pt x="255" y="135"/>
                </a:moveTo>
                <a:cubicBezTo>
                  <a:pt x="256" y="135"/>
                  <a:pt x="257" y="130"/>
                  <a:pt x="258" y="129"/>
                </a:cubicBezTo>
                <a:cubicBezTo>
                  <a:pt x="260" y="127"/>
                  <a:pt x="262" y="126"/>
                  <a:pt x="264" y="125"/>
                </a:cubicBezTo>
                <a:cubicBezTo>
                  <a:pt x="268" y="124"/>
                  <a:pt x="272" y="123"/>
                  <a:pt x="277" y="122"/>
                </a:cubicBezTo>
                <a:cubicBezTo>
                  <a:pt x="281" y="121"/>
                  <a:pt x="286" y="121"/>
                  <a:pt x="289" y="125"/>
                </a:cubicBezTo>
                <a:cubicBezTo>
                  <a:pt x="289" y="124"/>
                  <a:pt x="295" y="119"/>
                  <a:pt x="295" y="119"/>
                </a:cubicBezTo>
                <a:cubicBezTo>
                  <a:pt x="298" y="118"/>
                  <a:pt x="301" y="118"/>
                  <a:pt x="303" y="116"/>
                </a:cubicBezTo>
                <a:cubicBezTo>
                  <a:pt x="303" y="115"/>
                  <a:pt x="303" y="110"/>
                  <a:pt x="303" y="110"/>
                </a:cubicBezTo>
                <a:cubicBezTo>
                  <a:pt x="299" y="111"/>
                  <a:pt x="298" y="107"/>
                  <a:pt x="297" y="103"/>
                </a:cubicBezTo>
                <a:cubicBezTo>
                  <a:pt x="297" y="104"/>
                  <a:pt x="297" y="104"/>
                  <a:pt x="296" y="105"/>
                </a:cubicBezTo>
                <a:cubicBezTo>
                  <a:pt x="296" y="102"/>
                  <a:pt x="291" y="104"/>
                  <a:pt x="290" y="104"/>
                </a:cubicBezTo>
                <a:cubicBezTo>
                  <a:pt x="284" y="102"/>
                  <a:pt x="285" y="98"/>
                  <a:pt x="283" y="94"/>
                </a:cubicBezTo>
                <a:cubicBezTo>
                  <a:pt x="282" y="92"/>
                  <a:pt x="279" y="91"/>
                  <a:pt x="278" y="89"/>
                </a:cubicBezTo>
                <a:cubicBezTo>
                  <a:pt x="277" y="87"/>
                  <a:pt x="277" y="84"/>
                  <a:pt x="274" y="84"/>
                </a:cubicBezTo>
                <a:cubicBezTo>
                  <a:pt x="273" y="84"/>
                  <a:pt x="270" y="89"/>
                  <a:pt x="270" y="89"/>
                </a:cubicBezTo>
                <a:cubicBezTo>
                  <a:pt x="267" y="88"/>
                  <a:pt x="266" y="89"/>
                  <a:pt x="265" y="90"/>
                </a:cubicBezTo>
                <a:cubicBezTo>
                  <a:pt x="263" y="91"/>
                  <a:pt x="262" y="91"/>
                  <a:pt x="260" y="92"/>
                </a:cubicBezTo>
                <a:cubicBezTo>
                  <a:pt x="265" y="90"/>
                  <a:pt x="258" y="88"/>
                  <a:pt x="256" y="88"/>
                </a:cubicBezTo>
                <a:cubicBezTo>
                  <a:pt x="260" y="87"/>
                  <a:pt x="258" y="83"/>
                  <a:pt x="256" y="82"/>
                </a:cubicBezTo>
                <a:cubicBezTo>
                  <a:pt x="256" y="82"/>
                  <a:pt x="257" y="82"/>
                  <a:pt x="257" y="82"/>
                </a:cubicBezTo>
                <a:cubicBezTo>
                  <a:pt x="257" y="79"/>
                  <a:pt x="250" y="77"/>
                  <a:pt x="247" y="76"/>
                </a:cubicBezTo>
                <a:cubicBezTo>
                  <a:pt x="245" y="74"/>
                  <a:pt x="233" y="72"/>
                  <a:pt x="231" y="73"/>
                </a:cubicBezTo>
                <a:cubicBezTo>
                  <a:pt x="228" y="75"/>
                  <a:pt x="231" y="80"/>
                  <a:pt x="231" y="83"/>
                </a:cubicBezTo>
                <a:cubicBezTo>
                  <a:pt x="232" y="86"/>
                  <a:pt x="228" y="86"/>
                  <a:pt x="228" y="89"/>
                </a:cubicBezTo>
                <a:cubicBezTo>
                  <a:pt x="228" y="93"/>
                  <a:pt x="236" y="92"/>
                  <a:pt x="234" y="98"/>
                </a:cubicBezTo>
                <a:cubicBezTo>
                  <a:pt x="233" y="102"/>
                  <a:pt x="228" y="102"/>
                  <a:pt x="226" y="105"/>
                </a:cubicBezTo>
                <a:cubicBezTo>
                  <a:pt x="224" y="108"/>
                  <a:pt x="227" y="112"/>
                  <a:pt x="229" y="114"/>
                </a:cubicBezTo>
                <a:cubicBezTo>
                  <a:pt x="231" y="115"/>
                  <a:pt x="225" y="118"/>
                  <a:pt x="224" y="118"/>
                </a:cubicBezTo>
                <a:cubicBezTo>
                  <a:pt x="220" y="120"/>
                  <a:pt x="217" y="114"/>
                  <a:pt x="216" y="110"/>
                </a:cubicBezTo>
                <a:cubicBezTo>
                  <a:pt x="215" y="108"/>
                  <a:pt x="215" y="104"/>
                  <a:pt x="212" y="103"/>
                </a:cubicBezTo>
                <a:cubicBezTo>
                  <a:pt x="210" y="102"/>
                  <a:pt x="206" y="102"/>
                  <a:pt x="205" y="103"/>
                </a:cubicBezTo>
                <a:cubicBezTo>
                  <a:pt x="203" y="99"/>
                  <a:pt x="198" y="98"/>
                  <a:pt x="194" y="97"/>
                </a:cubicBezTo>
                <a:cubicBezTo>
                  <a:pt x="189" y="95"/>
                  <a:pt x="185" y="95"/>
                  <a:pt x="180" y="96"/>
                </a:cubicBezTo>
                <a:cubicBezTo>
                  <a:pt x="181" y="95"/>
                  <a:pt x="179" y="88"/>
                  <a:pt x="175" y="89"/>
                </a:cubicBezTo>
                <a:cubicBezTo>
                  <a:pt x="176" y="86"/>
                  <a:pt x="176" y="84"/>
                  <a:pt x="176" y="81"/>
                </a:cubicBezTo>
                <a:cubicBezTo>
                  <a:pt x="177" y="79"/>
                  <a:pt x="178" y="77"/>
                  <a:pt x="179" y="75"/>
                </a:cubicBezTo>
                <a:cubicBezTo>
                  <a:pt x="180" y="74"/>
                  <a:pt x="185" y="69"/>
                  <a:pt x="183" y="68"/>
                </a:cubicBezTo>
                <a:cubicBezTo>
                  <a:pt x="188" y="69"/>
                  <a:pt x="193" y="69"/>
                  <a:pt x="196" y="66"/>
                </a:cubicBezTo>
                <a:cubicBezTo>
                  <a:pt x="198" y="63"/>
                  <a:pt x="199" y="60"/>
                  <a:pt x="202" y="57"/>
                </a:cubicBezTo>
                <a:cubicBezTo>
                  <a:pt x="205" y="53"/>
                  <a:pt x="209" y="58"/>
                  <a:pt x="212" y="58"/>
                </a:cubicBezTo>
                <a:cubicBezTo>
                  <a:pt x="217" y="59"/>
                  <a:pt x="217" y="53"/>
                  <a:pt x="214" y="51"/>
                </a:cubicBezTo>
                <a:cubicBezTo>
                  <a:pt x="218" y="51"/>
                  <a:pt x="215" y="45"/>
                  <a:pt x="213" y="44"/>
                </a:cubicBezTo>
                <a:cubicBezTo>
                  <a:pt x="211" y="43"/>
                  <a:pt x="202" y="46"/>
                  <a:pt x="207" y="47"/>
                </a:cubicBezTo>
                <a:cubicBezTo>
                  <a:pt x="206" y="47"/>
                  <a:pt x="200" y="59"/>
                  <a:pt x="196" y="53"/>
                </a:cubicBezTo>
                <a:cubicBezTo>
                  <a:pt x="195" y="52"/>
                  <a:pt x="195" y="47"/>
                  <a:pt x="193" y="46"/>
                </a:cubicBezTo>
                <a:cubicBezTo>
                  <a:pt x="190" y="46"/>
                  <a:pt x="189" y="49"/>
                  <a:pt x="188" y="50"/>
                </a:cubicBezTo>
                <a:cubicBezTo>
                  <a:pt x="190" y="47"/>
                  <a:pt x="181" y="45"/>
                  <a:pt x="180" y="44"/>
                </a:cubicBezTo>
                <a:cubicBezTo>
                  <a:pt x="183" y="42"/>
                  <a:pt x="180" y="39"/>
                  <a:pt x="178" y="38"/>
                </a:cubicBezTo>
                <a:cubicBezTo>
                  <a:pt x="176" y="36"/>
                  <a:pt x="169" y="35"/>
                  <a:pt x="168" y="37"/>
                </a:cubicBezTo>
                <a:cubicBezTo>
                  <a:pt x="163" y="43"/>
                  <a:pt x="173" y="44"/>
                  <a:pt x="175" y="45"/>
                </a:cubicBezTo>
                <a:cubicBezTo>
                  <a:pt x="176" y="46"/>
                  <a:pt x="179" y="48"/>
                  <a:pt x="177" y="49"/>
                </a:cubicBezTo>
                <a:cubicBezTo>
                  <a:pt x="176" y="50"/>
                  <a:pt x="171" y="51"/>
                  <a:pt x="171" y="52"/>
                </a:cubicBezTo>
                <a:cubicBezTo>
                  <a:pt x="169" y="54"/>
                  <a:pt x="172" y="57"/>
                  <a:pt x="170" y="59"/>
                </a:cubicBezTo>
                <a:cubicBezTo>
                  <a:pt x="168" y="57"/>
                  <a:pt x="168" y="53"/>
                  <a:pt x="166" y="50"/>
                </a:cubicBezTo>
                <a:cubicBezTo>
                  <a:pt x="168" y="53"/>
                  <a:pt x="157" y="52"/>
                  <a:pt x="157" y="52"/>
                </a:cubicBezTo>
                <a:cubicBezTo>
                  <a:pt x="154" y="52"/>
                  <a:pt x="148" y="54"/>
                  <a:pt x="145" y="50"/>
                </a:cubicBezTo>
                <a:cubicBezTo>
                  <a:pt x="144" y="49"/>
                  <a:pt x="144" y="44"/>
                  <a:pt x="146" y="45"/>
                </a:cubicBezTo>
                <a:cubicBezTo>
                  <a:pt x="144" y="43"/>
                  <a:pt x="142" y="41"/>
                  <a:pt x="141" y="40"/>
                </a:cubicBezTo>
                <a:cubicBezTo>
                  <a:pt x="132" y="43"/>
                  <a:pt x="125" y="47"/>
                  <a:pt x="117" y="51"/>
                </a:cubicBezTo>
                <a:cubicBezTo>
                  <a:pt x="118" y="51"/>
                  <a:pt x="119" y="51"/>
                  <a:pt x="120" y="50"/>
                </a:cubicBezTo>
                <a:cubicBezTo>
                  <a:pt x="122" y="50"/>
                  <a:pt x="124" y="48"/>
                  <a:pt x="126" y="47"/>
                </a:cubicBezTo>
                <a:cubicBezTo>
                  <a:pt x="128" y="46"/>
                  <a:pt x="134" y="43"/>
                  <a:pt x="136" y="46"/>
                </a:cubicBezTo>
                <a:cubicBezTo>
                  <a:pt x="137" y="45"/>
                  <a:pt x="137" y="45"/>
                  <a:pt x="138" y="44"/>
                </a:cubicBezTo>
                <a:cubicBezTo>
                  <a:pt x="139" y="46"/>
                  <a:pt x="141" y="48"/>
                  <a:pt x="143" y="51"/>
                </a:cubicBezTo>
                <a:cubicBezTo>
                  <a:pt x="141" y="50"/>
                  <a:pt x="137" y="50"/>
                  <a:pt x="135" y="50"/>
                </a:cubicBezTo>
                <a:cubicBezTo>
                  <a:pt x="133" y="51"/>
                  <a:pt x="130" y="51"/>
                  <a:pt x="130" y="53"/>
                </a:cubicBezTo>
                <a:cubicBezTo>
                  <a:pt x="130" y="55"/>
                  <a:pt x="131" y="57"/>
                  <a:pt x="131" y="58"/>
                </a:cubicBezTo>
                <a:cubicBezTo>
                  <a:pt x="128" y="56"/>
                  <a:pt x="125" y="52"/>
                  <a:pt x="121" y="51"/>
                </a:cubicBezTo>
                <a:cubicBezTo>
                  <a:pt x="119" y="51"/>
                  <a:pt x="117" y="51"/>
                  <a:pt x="115" y="52"/>
                </a:cubicBezTo>
                <a:cubicBezTo>
                  <a:pt x="91" y="65"/>
                  <a:pt x="71" y="84"/>
                  <a:pt x="56" y="107"/>
                </a:cubicBezTo>
                <a:cubicBezTo>
                  <a:pt x="57" y="108"/>
                  <a:pt x="58" y="109"/>
                  <a:pt x="59" y="109"/>
                </a:cubicBezTo>
                <a:cubicBezTo>
                  <a:pt x="62" y="110"/>
                  <a:pt x="59" y="117"/>
                  <a:pt x="64" y="113"/>
                </a:cubicBezTo>
                <a:cubicBezTo>
                  <a:pt x="66" y="115"/>
                  <a:pt x="66" y="116"/>
                  <a:pt x="65" y="118"/>
                </a:cubicBezTo>
                <a:cubicBezTo>
                  <a:pt x="65" y="118"/>
                  <a:pt x="75" y="124"/>
                  <a:pt x="76" y="125"/>
                </a:cubicBezTo>
                <a:cubicBezTo>
                  <a:pt x="78" y="126"/>
                  <a:pt x="80" y="128"/>
                  <a:pt x="81" y="130"/>
                </a:cubicBezTo>
                <a:cubicBezTo>
                  <a:pt x="82" y="132"/>
                  <a:pt x="80" y="134"/>
                  <a:pt x="79" y="135"/>
                </a:cubicBezTo>
                <a:cubicBezTo>
                  <a:pt x="78" y="134"/>
                  <a:pt x="75" y="130"/>
                  <a:pt x="74" y="131"/>
                </a:cubicBezTo>
                <a:cubicBezTo>
                  <a:pt x="73" y="133"/>
                  <a:pt x="74" y="139"/>
                  <a:pt x="77" y="139"/>
                </a:cubicBezTo>
                <a:cubicBezTo>
                  <a:pt x="73" y="139"/>
                  <a:pt x="75" y="155"/>
                  <a:pt x="74" y="158"/>
                </a:cubicBezTo>
                <a:cubicBezTo>
                  <a:pt x="74" y="158"/>
                  <a:pt x="74" y="158"/>
                  <a:pt x="74" y="158"/>
                </a:cubicBezTo>
                <a:cubicBezTo>
                  <a:pt x="73" y="161"/>
                  <a:pt x="76" y="173"/>
                  <a:pt x="81" y="172"/>
                </a:cubicBezTo>
                <a:cubicBezTo>
                  <a:pt x="78" y="172"/>
                  <a:pt x="87" y="184"/>
                  <a:pt x="88" y="185"/>
                </a:cubicBezTo>
                <a:cubicBezTo>
                  <a:pt x="91" y="187"/>
                  <a:pt x="95" y="188"/>
                  <a:pt x="97" y="192"/>
                </a:cubicBezTo>
                <a:cubicBezTo>
                  <a:pt x="100" y="195"/>
                  <a:pt x="100" y="201"/>
                  <a:pt x="103" y="203"/>
                </a:cubicBezTo>
                <a:cubicBezTo>
                  <a:pt x="102" y="206"/>
                  <a:pt x="108" y="210"/>
                  <a:pt x="108" y="214"/>
                </a:cubicBezTo>
                <a:cubicBezTo>
                  <a:pt x="108" y="214"/>
                  <a:pt x="107" y="214"/>
                  <a:pt x="107" y="215"/>
                </a:cubicBezTo>
                <a:cubicBezTo>
                  <a:pt x="108" y="218"/>
                  <a:pt x="113" y="218"/>
                  <a:pt x="115" y="221"/>
                </a:cubicBezTo>
                <a:cubicBezTo>
                  <a:pt x="116" y="223"/>
                  <a:pt x="115" y="228"/>
                  <a:pt x="118" y="227"/>
                </a:cubicBezTo>
                <a:cubicBezTo>
                  <a:pt x="118" y="222"/>
                  <a:pt x="115" y="216"/>
                  <a:pt x="112" y="212"/>
                </a:cubicBezTo>
                <a:cubicBezTo>
                  <a:pt x="110" y="209"/>
                  <a:pt x="109" y="207"/>
                  <a:pt x="108" y="204"/>
                </a:cubicBezTo>
                <a:cubicBezTo>
                  <a:pt x="106" y="202"/>
                  <a:pt x="106" y="199"/>
                  <a:pt x="105" y="197"/>
                </a:cubicBezTo>
                <a:cubicBezTo>
                  <a:pt x="106" y="197"/>
                  <a:pt x="112" y="199"/>
                  <a:pt x="111" y="200"/>
                </a:cubicBezTo>
                <a:cubicBezTo>
                  <a:pt x="109" y="205"/>
                  <a:pt x="119" y="214"/>
                  <a:pt x="122" y="217"/>
                </a:cubicBezTo>
                <a:cubicBezTo>
                  <a:pt x="123" y="218"/>
                  <a:pt x="128" y="225"/>
                  <a:pt x="125" y="225"/>
                </a:cubicBezTo>
                <a:cubicBezTo>
                  <a:pt x="129" y="225"/>
                  <a:pt x="133" y="230"/>
                  <a:pt x="135" y="233"/>
                </a:cubicBezTo>
                <a:cubicBezTo>
                  <a:pt x="137" y="236"/>
                  <a:pt x="136" y="241"/>
                  <a:pt x="138" y="245"/>
                </a:cubicBezTo>
                <a:cubicBezTo>
                  <a:pt x="139" y="250"/>
                  <a:pt x="146" y="252"/>
                  <a:pt x="150" y="255"/>
                </a:cubicBezTo>
                <a:cubicBezTo>
                  <a:pt x="154" y="256"/>
                  <a:pt x="157" y="259"/>
                  <a:pt x="160" y="260"/>
                </a:cubicBezTo>
                <a:cubicBezTo>
                  <a:pt x="166" y="262"/>
                  <a:pt x="167" y="260"/>
                  <a:pt x="171" y="260"/>
                </a:cubicBezTo>
                <a:cubicBezTo>
                  <a:pt x="178" y="259"/>
                  <a:pt x="179" y="266"/>
                  <a:pt x="184" y="269"/>
                </a:cubicBezTo>
                <a:cubicBezTo>
                  <a:pt x="187" y="270"/>
                  <a:pt x="194" y="273"/>
                  <a:pt x="198" y="271"/>
                </a:cubicBezTo>
                <a:cubicBezTo>
                  <a:pt x="196" y="272"/>
                  <a:pt x="203" y="282"/>
                  <a:pt x="204" y="283"/>
                </a:cubicBezTo>
                <a:cubicBezTo>
                  <a:pt x="206" y="286"/>
                  <a:pt x="210" y="287"/>
                  <a:pt x="213" y="290"/>
                </a:cubicBezTo>
                <a:cubicBezTo>
                  <a:pt x="213" y="290"/>
                  <a:pt x="214" y="289"/>
                  <a:pt x="214" y="288"/>
                </a:cubicBezTo>
                <a:cubicBezTo>
                  <a:pt x="213" y="291"/>
                  <a:pt x="218" y="296"/>
                  <a:pt x="221" y="296"/>
                </a:cubicBezTo>
                <a:cubicBezTo>
                  <a:pt x="223" y="295"/>
                  <a:pt x="224" y="290"/>
                  <a:pt x="224" y="288"/>
                </a:cubicBezTo>
                <a:cubicBezTo>
                  <a:pt x="219" y="290"/>
                  <a:pt x="215" y="288"/>
                  <a:pt x="212" y="283"/>
                </a:cubicBezTo>
                <a:cubicBezTo>
                  <a:pt x="211" y="282"/>
                  <a:pt x="207" y="275"/>
                  <a:pt x="211" y="275"/>
                </a:cubicBezTo>
                <a:cubicBezTo>
                  <a:pt x="216" y="275"/>
                  <a:pt x="212" y="271"/>
                  <a:pt x="212" y="268"/>
                </a:cubicBezTo>
                <a:cubicBezTo>
                  <a:pt x="211" y="264"/>
                  <a:pt x="208" y="262"/>
                  <a:pt x="206" y="259"/>
                </a:cubicBezTo>
                <a:cubicBezTo>
                  <a:pt x="205" y="262"/>
                  <a:pt x="200" y="261"/>
                  <a:pt x="198" y="259"/>
                </a:cubicBezTo>
                <a:cubicBezTo>
                  <a:pt x="198" y="259"/>
                  <a:pt x="197" y="261"/>
                  <a:pt x="197" y="262"/>
                </a:cubicBezTo>
                <a:cubicBezTo>
                  <a:pt x="196" y="262"/>
                  <a:pt x="195" y="262"/>
                  <a:pt x="194" y="261"/>
                </a:cubicBezTo>
                <a:cubicBezTo>
                  <a:pt x="194" y="258"/>
                  <a:pt x="194" y="255"/>
                  <a:pt x="195" y="251"/>
                </a:cubicBezTo>
                <a:cubicBezTo>
                  <a:pt x="196" y="247"/>
                  <a:pt x="205" y="238"/>
                  <a:pt x="194" y="239"/>
                </a:cubicBezTo>
                <a:cubicBezTo>
                  <a:pt x="190" y="239"/>
                  <a:pt x="188" y="240"/>
                  <a:pt x="187" y="244"/>
                </a:cubicBezTo>
                <a:cubicBezTo>
                  <a:pt x="186" y="247"/>
                  <a:pt x="186" y="249"/>
                  <a:pt x="183" y="251"/>
                </a:cubicBezTo>
                <a:cubicBezTo>
                  <a:pt x="181" y="252"/>
                  <a:pt x="173" y="251"/>
                  <a:pt x="171" y="250"/>
                </a:cubicBezTo>
                <a:cubicBezTo>
                  <a:pt x="166" y="247"/>
                  <a:pt x="163" y="239"/>
                  <a:pt x="163" y="234"/>
                </a:cubicBezTo>
                <a:cubicBezTo>
                  <a:pt x="163" y="227"/>
                  <a:pt x="166" y="221"/>
                  <a:pt x="163" y="215"/>
                </a:cubicBezTo>
                <a:cubicBezTo>
                  <a:pt x="164" y="213"/>
                  <a:pt x="166" y="211"/>
                  <a:pt x="168" y="210"/>
                </a:cubicBezTo>
                <a:cubicBezTo>
                  <a:pt x="169" y="209"/>
                  <a:pt x="171" y="210"/>
                  <a:pt x="172" y="207"/>
                </a:cubicBezTo>
                <a:cubicBezTo>
                  <a:pt x="171" y="207"/>
                  <a:pt x="170" y="206"/>
                  <a:pt x="170" y="206"/>
                </a:cubicBezTo>
                <a:cubicBezTo>
                  <a:pt x="173" y="208"/>
                  <a:pt x="180" y="203"/>
                  <a:pt x="184" y="206"/>
                </a:cubicBezTo>
                <a:cubicBezTo>
                  <a:pt x="186" y="207"/>
                  <a:pt x="188" y="208"/>
                  <a:pt x="189" y="205"/>
                </a:cubicBezTo>
                <a:cubicBezTo>
                  <a:pt x="189" y="205"/>
                  <a:pt x="187" y="202"/>
                  <a:pt x="188" y="200"/>
                </a:cubicBezTo>
                <a:cubicBezTo>
                  <a:pt x="189" y="204"/>
                  <a:pt x="192" y="205"/>
                  <a:pt x="196" y="202"/>
                </a:cubicBezTo>
                <a:cubicBezTo>
                  <a:pt x="197" y="203"/>
                  <a:pt x="201" y="203"/>
                  <a:pt x="204" y="204"/>
                </a:cubicBezTo>
                <a:cubicBezTo>
                  <a:pt x="207" y="206"/>
                  <a:pt x="207" y="209"/>
                  <a:pt x="211" y="205"/>
                </a:cubicBezTo>
                <a:cubicBezTo>
                  <a:pt x="213" y="208"/>
                  <a:pt x="213" y="208"/>
                  <a:pt x="214" y="211"/>
                </a:cubicBezTo>
                <a:cubicBezTo>
                  <a:pt x="214" y="214"/>
                  <a:pt x="216" y="221"/>
                  <a:pt x="218" y="222"/>
                </a:cubicBezTo>
                <a:cubicBezTo>
                  <a:pt x="224" y="225"/>
                  <a:pt x="222" y="217"/>
                  <a:pt x="222" y="214"/>
                </a:cubicBezTo>
                <a:cubicBezTo>
                  <a:pt x="222" y="213"/>
                  <a:pt x="222" y="205"/>
                  <a:pt x="221" y="205"/>
                </a:cubicBezTo>
                <a:cubicBezTo>
                  <a:pt x="213" y="203"/>
                  <a:pt x="216" y="197"/>
                  <a:pt x="221" y="193"/>
                </a:cubicBezTo>
                <a:cubicBezTo>
                  <a:pt x="222" y="192"/>
                  <a:pt x="227" y="190"/>
                  <a:pt x="230" y="188"/>
                </a:cubicBezTo>
                <a:cubicBezTo>
                  <a:pt x="232" y="186"/>
                  <a:pt x="235" y="183"/>
                  <a:pt x="234" y="179"/>
                </a:cubicBezTo>
                <a:cubicBezTo>
                  <a:pt x="235" y="179"/>
                  <a:pt x="236" y="178"/>
                  <a:pt x="236" y="177"/>
                </a:cubicBezTo>
                <a:cubicBezTo>
                  <a:pt x="236" y="177"/>
                  <a:pt x="233" y="174"/>
                  <a:pt x="232" y="175"/>
                </a:cubicBezTo>
                <a:cubicBezTo>
                  <a:pt x="234" y="174"/>
                  <a:pt x="234" y="172"/>
                  <a:pt x="233" y="171"/>
                </a:cubicBezTo>
                <a:cubicBezTo>
                  <a:pt x="235" y="169"/>
                  <a:pt x="234" y="166"/>
                  <a:pt x="236" y="165"/>
                </a:cubicBezTo>
                <a:cubicBezTo>
                  <a:pt x="239" y="169"/>
                  <a:pt x="245" y="165"/>
                  <a:pt x="242" y="162"/>
                </a:cubicBezTo>
                <a:cubicBezTo>
                  <a:pt x="244" y="158"/>
                  <a:pt x="250" y="160"/>
                  <a:pt x="252" y="157"/>
                </a:cubicBezTo>
                <a:cubicBezTo>
                  <a:pt x="255" y="158"/>
                  <a:pt x="253" y="153"/>
                  <a:pt x="255" y="150"/>
                </a:cubicBezTo>
                <a:cubicBezTo>
                  <a:pt x="256" y="148"/>
                  <a:pt x="259" y="148"/>
                  <a:pt x="262" y="147"/>
                </a:cubicBezTo>
                <a:cubicBezTo>
                  <a:pt x="262" y="147"/>
                  <a:pt x="268" y="143"/>
                  <a:pt x="266" y="143"/>
                </a:cubicBezTo>
                <a:cubicBezTo>
                  <a:pt x="270" y="144"/>
                  <a:pt x="279" y="139"/>
                  <a:pt x="272" y="135"/>
                </a:cubicBezTo>
                <a:cubicBezTo>
                  <a:pt x="273" y="133"/>
                  <a:pt x="270" y="132"/>
                  <a:pt x="268" y="132"/>
                </a:cubicBezTo>
                <a:cubicBezTo>
                  <a:pt x="269" y="131"/>
                  <a:pt x="272" y="132"/>
                  <a:pt x="273" y="131"/>
                </a:cubicBezTo>
                <a:cubicBezTo>
                  <a:pt x="276" y="129"/>
                  <a:pt x="274" y="128"/>
                  <a:pt x="271" y="127"/>
                </a:cubicBezTo>
                <a:cubicBezTo>
                  <a:pt x="268" y="126"/>
                  <a:pt x="263" y="128"/>
                  <a:pt x="261" y="130"/>
                </a:cubicBezTo>
                <a:cubicBezTo>
                  <a:pt x="259" y="132"/>
                  <a:pt x="257" y="134"/>
                  <a:pt x="255" y="135"/>
                </a:cubicBezTo>
                <a:close/>
                <a:moveTo>
                  <a:pt x="308" y="302"/>
                </a:moveTo>
                <a:cubicBezTo>
                  <a:pt x="306" y="301"/>
                  <a:pt x="303" y="301"/>
                  <a:pt x="301" y="300"/>
                </a:cubicBezTo>
                <a:cubicBezTo>
                  <a:pt x="299" y="300"/>
                  <a:pt x="298" y="299"/>
                  <a:pt x="295" y="298"/>
                </a:cubicBezTo>
                <a:cubicBezTo>
                  <a:pt x="296" y="293"/>
                  <a:pt x="290" y="292"/>
                  <a:pt x="287" y="289"/>
                </a:cubicBezTo>
                <a:cubicBezTo>
                  <a:pt x="284" y="287"/>
                  <a:pt x="282" y="284"/>
                  <a:pt x="277" y="285"/>
                </a:cubicBezTo>
                <a:cubicBezTo>
                  <a:pt x="276" y="285"/>
                  <a:pt x="271" y="287"/>
                  <a:pt x="272" y="288"/>
                </a:cubicBezTo>
                <a:cubicBezTo>
                  <a:pt x="269" y="285"/>
                  <a:pt x="268" y="284"/>
                  <a:pt x="263" y="282"/>
                </a:cubicBezTo>
                <a:cubicBezTo>
                  <a:pt x="259" y="281"/>
                  <a:pt x="257" y="276"/>
                  <a:pt x="253" y="281"/>
                </a:cubicBezTo>
                <a:cubicBezTo>
                  <a:pt x="251" y="283"/>
                  <a:pt x="252" y="286"/>
                  <a:pt x="251" y="288"/>
                </a:cubicBezTo>
                <a:cubicBezTo>
                  <a:pt x="247" y="285"/>
                  <a:pt x="254" y="282"/>
                  <a:pt x="251" y="279"/>
                </a:cubicBezTo>
                <a:cubicBezTo>
                  <a:pt x="248" y="275"/>
                  <a:pt x="243" y="281"/>
                  <a:pt x="240" y="282"/>
                </a:cubicBezTo>
                <a:cubicBezTo>
                  <a:pt x="239" y="284"/>
                  <a:pt x="237" y="284"/>
                  <a:pt x="236" y="286"/>
                </a:cubicBezTo>
                <a:cubicBezTo>
                  <a:pt x="235" y="287"/>
                  <a:pt x="234" y="290"/>
                  <a:pt x="233" y="291"/>
                </a:cubicBezTo>
                <a:cubicBezTo>
                  <a:pt x="233" y="289"/>
                  <a:pt x="228" y="290"/>
                  <a:pt x="228" y="288"/>
                </a:cubicBezTo>
                <a:cubicBezTo>
                  <a:pt x="229" y="294"/>
                  <a:pt x="229" y="301"/>
                  <a:pt x="230" y="307"/>
                </a:cubicBezTo>
                <a:cubicBezTo>
                  <a:pt x="231" y="310"/>
                  <a:pt x="230" y="316"/>
                  <a:pt x="227" y="319"/>
                </a:cubicBezTo>
                <a:cubicBezTo>
                  <a:pt x="224" y="321"/>
                  <a:pt x="221" y="324"/>
                  <a:pt x="220" y="329"/>
                </a:cubicBezTo>
                <a:cubicBezTo>
                  <a:pt x="220" y="332"/>
                  <a:pt x="220" y="334"/>
                  <a:pt x="223" y="335"/>
                </a:cubicBezTo>
                <a:cubicBezTo>
                  <a:pt x="223" y="339"/>
                  <a:pt x="219" y="342"/>
                  <a:pt x="219" y="346"/>
                </a:cubicBezTo>
                <a:cubicBezTo>
                  <a:pt x="219" y="346"/>
                  <a:pt x="220" y="348"/>
                  <a:pt x="220" y="350"/>
                </a:cubicBezTo>
                <a:cubicBezTo>
                  <a:pt x="254" y="344"/>
                  <a:pt x="285" y="327"/>
                  <a:pt x="308" y="302"/>
                </a:cubicBezTo>
                <a:close/>
              </a:path>
            </a:pathLst>
          </a:custGeom>
          <a:solidFill>
            <a:srgbClr val="FFD966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" name="Freeform 103"/>
          <p:cNvSpPr>
            <a:spLocks noEditPoints="1"/>
          </p:cNvSpPr>
          <p:nvPr/>
        </p:nvSpPr>
        <p:spPr bwMode="auto">
          <a:xfrm>
            <a:off x="5830024" y="2494347"/>
            <a:ext cx="356343" cy="524723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solidFill>
            <a:srgbClr val="FFD966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Freeform 63"/>
          <p:cNvSpPr>
            <a:spLocks noEditPoints="1"/>
          </p:cNvSpPr>
          <p:nvPr/>
        </p:nvSpPr>
        <p:spPr bwMode="auto">
          <a:xfrm>
            <a:off x="8823053" y="2565891"/>
            <a:ext cx="524359" cy="381634"/>
          </a:xfrm>
          <a:custGeom>
            <a:avLst/>
            <a:gdLst/>
            <a:ahLst/>
            <a:cxnLst>
              <a:cxn ang="0">
                <a:pos x="62" y="57"/>
              </a:cxn>
              <a:cxn ang="0">
                <a:pos x="18" y="57"/>
              </a:cxn>
              <a:cxn ang="0">
                <a:pos x="0" y="39"/>
              </a:cxn>
              <a:cxn ang="0">
                <a:pos x="11" y="23"/>
              </a:cxn>
              <a:cxn ang="0">
                <a:pos x="11" y="21"/>
              </a:cxn>
              <a:cxn ang="0">
                <a:pos x="31" y="0"/>
              </a:cxn>
              <a:cxn ang="0">
                <a:pos x="50" y="13"/>
              </a:cxn>
              <a:cxn ang="0">
                <a:pos x="57" y="11"/>
              </a:cxn>
              <a:cxn ang="0">
                <a:pos x="67" y="21"/>
              </a:cxn>
              <a:cxn ang="0">
                <a:pos x="66" y="27"/>
              </a:cxn>
              <a:cxn ang="0">
                <a:pos x="78" y="42"/>
              </a:cxn>
              <a:cxn ang="0">
                <a:pos x="62" y="57"/>
              </a:cxn>
              <a:cxn ang="0">
                <a:pos x="51" y="31"/>
              </a:cxn>
              <a:cxn ang="0">
                <a:pos x="42" y="31"/>
              </a:cxn>
              <a:cxn ang="0">
                <a:pos x="42" y="17"/>
              </a:cxn>
              <a:cxn ang="0">
                <a:pos x="40" y="16"/>
              </a:cxn>
              <a:cxn ang="0">
                <a:pos x="33" y="16"/>
              </a:cxn>
              <a:cxn ang="0">
                <a:pos x="31" y="17"/>
              </a:cxn>
              <a:cxn ang="0">
                <a:pos x="31" y="31"/>
              </a:cxn>
              <a:cxn ang="0">
                <a:pos x="22" y="31"/>
              </a:cxn>
              <a:cxn ang="0">
                <a:pos x="21" y="33"/>
              </a:cxn>
              <a:cxn ang="0">
                <a:pos x="21" y="34"/>
              </a:cxn>
              <a:cxn ang="0">
                <a:pos x="36" y="48"/>
              </a:cxn>
              <a:cxn ang="0">
                <a:pos x="36" y="48"/>
              </a:cxn>
              <a:cxn ang="0">
                <a:pos x="37" y="48"/>
              </a:cxn>
              <a:cxn ang="0">
                <a:pos x="51" y="34"/>
              </a:cxn>
              <a:cxn ang="0">
                <a:pos x="52" y="33"/>
              </a:cxn>
              <a:cxn ang="0">
                <a:pos x="51" y="31"/>
              </a:cxn>
            </a:cxnLst>
            <a:rect l="0" t="0" r="r" b="b"/>
            <a:pathLst>
              <a:path w="78" h="57">
                <a:moveTo>
                  <a:pt x="62" y="57"/>
                </a:moveTo>
                <a:cubicBezTo>
                  <a:pt x="18" y="57"/>
                  <a:pt x="18" y="57"/>
                  <a:pt x="18" y="57"/>
                </a:cubicBezTo>
                <a:cubicBezTo>
                  <a:pt x="9" y="57"/>
                  <a:pt x="0" y="49"/>
                  <a:pt x="0" y="39"/>
                </a:cubicBezTo>
                <a:cubicBezTo>
                  <a:pt x="0" y="32"/>
                  <a:pt x="5" y="26"/>
                  <a:pt x="11" y="23"/>
                </a:cubicBezTo>
                <a:cubicBezTo>
                  <a:pt x="11" y="22"/>
                  <a:pt x="11" y="22"/>
                  <a:pt x="11" y="21"/>
                </a:cubicBezTo>
                <a:cubicBezTo>
                  <a:pt x="11" y="10"/>
                  <a:pt x="20" y="0"/>
                  <a:pt x="31" y="0"/>
                </a:cubicBezTo>
                <a:cubicBezTo>
                  <a:pt x="40" y="0"/>
                  <a:pt x="47" y="6"/>
                  <a:pt x="50" y="13"/>
                </a:cubicBezTo>
                <a:cubicBezTo>
                  <a:pt x="52" y="12"/>
                  <a:pt x="55" y="11"/>
                  <a:pt x="57" y="11"/>
                </a:cubicBezTo>
                <a:cubicBezTo>
                  <a:pt x="63" y="11"/>
                  <a:pt x="67" y="15"/>
                  <a:pt x="67" y="21"/>
                </a:cubicBezTo>
                <a:cubicBezTo>
                  <a:pt x="67" y="23"/>
                  <a:pt x="67" y="25"/>
                  <a:pt x="66" y="27"/>
                </a:cubicBezTo>
                <a:cubicBezTo>
                  <a:pt x="73" y="28"/>
                  <a:pt x="78" y="34"/>
                  <a:pt x="78" y="42"/>
                </a:cubicBezTo>
                <a:cubicBezTo>
                  <a:pt x="78" y="50"/>
                  <a:pt x="71" y="57"/>
                  <a:pt x="62" y="57"/>
                </a:cubicBezTo>
                <a:close/>
                <a:moveTo>
                  <a:pt x="51" y="31"/>
                </a:moveTo>
                <a:cubicBezTo>
                  <a:pt x="42" y="31"/>
                  <a:pt x="42" y="31"/>
                  <a:pt x="42" y="31"/>
                </a:cubicBezTo>
                <a:cubicBezTo>
                  <a:pt x="42" y="17"/>
                  <a:pt x="42" y="17"/>
                  <a:pt x="42" y="17"/>
                </a:cubicBezTo>
                <a:cubicBezTo>
                  <a:pt x="42" y="16"/>
                  <a:pt x="41" y="16"/>
                  <a:pt x="40" y="16"/>
                </a:cubicBezTo>
                <a:cubicBezTo>
                  <a:pt x="33" y="16"/>
                  <a:pt x="33" y="16"/>
                  <a:pt x="33" y="16"/>
                </a:cubicBezTo>
                <a:cubicBezTo>
                  <a:pt x="32" y="16"/>
                  <a:pt x="31" y="16"/>
                  <a:pt x="31" y="17"/>
                </a:cubicBezTo>
                <a:cubicBezTo>
                  <a:pt x="31" y="31"/>
                  <a:pt x="31" y="31"/>
                  <a:pt x="31" y="31"/>
                </a:cubicBezTo>
                <a:cubicBezTo>
                  <a:pt x="22" y="31"/>
                  <a:pt x="22" y="31"/>
                  <a:pt x="22" y="31"/>
                </a:cubicBezTo>
                <a:cubicBezTo>
                  <a:pt x="22" y="31"/>
                  <a:pt x="21" y="32"/>
                  <a:pt x="21" y="33"/>
                </a:cubicBezTo>
                <a:cubicBezTo>
                  <a:pt x="21" y="33"/>
                  <a:pt x="21" y="33"/>
                  <a:pt x="21" y="34"/>
                </a:cubicBezTo>
                <a:cubicBezTo>
                  <a:pt x="36" y="48"/>
                  <a:pt x="36" y="48"/>
                  <a:pt x="36" y="48"/>
                </a:cubicBezTo>
                <a:cubicBezTo>
                  <a:pt x="36" y="48"/>
                  <a:pt x="36" y="48"/>
                  <a:pt x="36" y="48"/>
                </a:cubicBezTo>
                <a:cubicBezTo>
                  <a:pt x="37" y="48"/>
                  <a:pt x="37" y="48"/>
                  <a:pt x="37" y="48"/>
                </a:cubicBezTo>
                <a:cubicBezTo>
                  <a:pt x="51" y="34"/>
                  <a:pt x="51" y="34"/>
                  <a:pt x="51" y="34"/>
                </a:cubicBezTo>
                <a:cubicBezTo>
                  <a:pt x="52" y="33"/>
                  <a:pt x="52" y="33"/>
                  <a:pt x="52" y="33"/>
                </a:cubicBezTo>
                <a:cubicBezTo>
                  <a:pt x="52" y="32"/>
                  <a:pt x="51" y="31"/>
                  <a:pt x="51" y="31"/>
                </a:cubicBezTo>
                <a:close/>
              </a:path>
            </a:pathLst>
          </a:custGeom>
          <a:solidFill>
            <a:srgbClr val="FFD966"/>
          </a:solidFill>
          <a:ln w="9525">
            <a:noFill/>
            <a:round/>
          </a:ln>
        </p:spPr>
        <p:txBody>
          <a:bodyPr vert="horz" wrap="square" lIns="128580" tIns="64290" rIns="128580" bIns="64290" numCol="1" anchor="t" anchorCtr="0" compatLnSpc="1"/>
          <a:lstStyle/>
          <a:p>
            <a:pPr marL="0" marR="0" lvl="0" indent="0" defTabSz="914400" eaLnBrk="1" fontAlgn="base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4540" y="1109345"/>
            <a:ext cx="11254105" cy="4780915"/>
          </a:xfrm>
          <a:prstGeom prst="rect">
            <a:avLst/>
          </a:prstGeom>
        </p:spPr>
      </p:pic>
      <p:sp>
        <p:nvSpPr>
          <p:cNvPr id="20" name="TextBox 24"/>
          <p:cNvSpPr txBox="1"/>
          <p:nvPr/>
        </p:nvSpPr>
        <p:spPr>
          <a:xfrm>
            <a:off x="993775" y="3071495"/>
            <a:ext cx="9519285" cy="459105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dirty="0">
                <a:solidFill>
                  <a:srgbClr val="FF0000"/>
                </a:solidFill>
                <a:cs typeface="+mn-ea"/>
                <a:sym typeface="+mn-lt"/>
              </a:rPr>
              <a:t>这个页面为借阅页面，可以查看我借阅的书籍还有图书号、借阅书籍的流水号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65221" y="417094"/>
            <a:ext cx="465221" cy="465221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9821300" y="3624585"/>
            <a:ext cx="558015" cy="55801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69667" y="205961"/>
            <a:ext cx="238852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个人信息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1882813" y="2027836"/>
            <a:ext cx="3272128" cy="3272128"/>
            <a:chOff x="1269667" y="1823914"/>
            <a:chExt cx="4093043" cy="4093043"/>
          </a:xfrm>
        </p:grpSpPr>
        <p:sp>
          <p:nvSpPr>
            <p:cNvPr id="9" name="椭圆 8"/>
            <p:cNvSpPr/>
            <p:nvPr/>
          </p:nvSpPr>
          <p:spPr>
            <a:xfrm>
              <a:off x="1530950" y="2759518"/>
              <a:ext cx="2221834" cy="2221834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1269667" y="1823914"/>
              <a:ext cx="4093043" cy="4093043"/>
            </a:xfrm>
            <a:prstGeom prst="ellipse">
              <a:avLst/>
            </a:prstGeom>
            <a:noFill/>
            <a:ln w="571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4646531" y="2959188"/>
            <a:ext cx="4093044" cy="1223412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zh-CN" altLang="en-US" sz="7500" b="1" spc="225" dirty="0">
                <a:solidFill>
                  <a:srgbClr val="292929"/>
                </a:solidFill>
                <a:cs typeface="+mn-ea"/>
                <a:sym typeface="+mn-lt"/>
              </a:rPr>
              <a:t>完成情况</a:t>
            </a:r>
            <a:endParaRPr sz="7500" b="1" spc="225" dirty="0">
              <a:solidFill>
                <a:srgbClr val="292929"/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037201" y="2959188"/>
            <a:ext cx="183070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02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64795" y="882650"/>
            <a:ext cx="11174095" cy="6179820"/>
          </a:xfrm>
          <a:prstGeom prst="rect">
            <a:avLst/>
          </a:prstGeom>
        </p:spPr>
      </p:pic>
      <p:sp>
        <p:nvSpPr>
          <p:cNvPr id="20" name="TextBox 24"/>
          <p:cNvSpPr txBox="1"/>
          <p:nvPr/>
        </p:nvSpPr>
        <p:spPr>
          <a:xfrm>
            <a:off x="7383145" y="2039620"/>
            <a:ext cx="7864475" cy="735965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rgbClr val="FF0000"/>
                </a:solidFill>
                <a:cs typeface="+mn-ea"/>
                <a:sym typeface="+mn-lt"/>
              </a:rPr>
              <a:t>在个人信息页面可以查看直接的个人信息，</a:t>
            </a:r>
          </a:p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rgbClr val="FF0000"/>
                </a:solidFill>
                <a:cs typeface="+mn-ea"/>
                <a:sym typeface="+mn-lt"/>
              </a:rPr>
              <a:t>也可以修改个人信息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。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11" grpId="0"/>
      <p:bldP spid="13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465221" y="417094"/>
            <a:ext cx="386117" cy="386117"/>
          </a:xfrm>
          <a:prstGeom prst="ellipse">
            <a:avLst/>
          </a:prstGeom>
          <a:solidFill>
            <a:srgbClr val="2929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93505" y="276066"/>
            <a:ext cx="1808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密码修改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88160" y="1775078"/>
            <a:ext cx="3230758" cy="395516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788139" y="5112350"/>
            <a:ext cx="1960090" cy="1057992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TextBox 7"/>
          <p:cNvSpPr txBox="1"/>
          <p:nvPr/>
        </p:nvSpPr>
        <p:spPr>
          <a:xfrm>
            <a:off x="5674173" y="2496034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添加页面标题内容</a:t>
            </a:r>
          </a:p>
        </p:txBody>
      </p:sp>
      <p:sp>
        <p:nvSpPr>
          <p:cNvPr id="10" name="Google Shape;86;p19"/>
          <p:cNvSpPr txBox="1"/>
          <p:nvPr/>
        </p:nvSpPr>
        <p:spPr>
          <a:xfrm>
            <a:off x="5674173" y="2061764"/>
            <a:ext cx="3183654" cy="43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YOUR TITLE HERE</a:t>
            </a:r>
            <a:endParaRPr sz="2400" b="0" i="0" u="none" strike="noStrike" cap="none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TextBox 24"/>
          <p:cNvSpPr txBox="1"/>
          <p:nvPr/>
        </p:nvSpPr>
        <p:spPr>
          <a:xfrm>
            <a:off x="5674172" y="3294041"/>
            <a:ext cx="5245357" cy="1061813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marL="0" marR="0" lvl="0" indent="0" algn="l" defTabSz="121793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请在此处添加具体内容，文字尽量言简意赅，简单说明即可，不必过于繁琐，注意板面美观度。请在此处添加具体内容，文字尽量言简意赅，简单说明即可，不必过于繁琐，注意板面美观度。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332487" y="5033250"/>
            <a:ext cx="4289560" cy="102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E84C53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Please enter text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here.Please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enter text </a:t>
            </a:r>
            <a:r>
              <a:rPr 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here.Please</a:t>
            </a:r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enter text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Please enter text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here.Please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enter text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here.Please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 enter text </a:t>
            </a:r>
          </a:p>
        </p:txBody>
      </p:sp>
      <p:sp>
        <p:nvSpPr>
          <p:cNvPr id="13" name="TextBox 7"/>
          <p:cNvSpPr txBox="1"/>
          <p:nvPr/>
        </p:nvSpPr>
        <p:spPr>
          <a:xfrm>
            <a:off x="3994035" y="537973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262626"/>
                </a:solidFill>
                <a:cs typeface="+mn-ea"/>
                <a:sym typeface="+mn-lt"/>
              </a:rPr>
              <a:t>标题内容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88110" y="859790"/>
            <a:ext cx="9050655" cy="61347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bldLvl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述职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FSHAPE" val="859707148"/>
  <p:tag name="KSO_WM_UNIT_PLACING_PICTURE_USER_VIEWPORT" val="{&quot;height&quot;:8550,&quot;width&quot;:15540}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dh3yr22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775</Words>
  <Application>Microsoft Office PowerPoint</Application>
  <PresentationFormat>自定义</PresentationFormat>
  <Paragraphs>85</Paragraphs>
  <Slides>24</Slides>
  <Notes>11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第一PPT，www.1ppt.com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</vt:vector>
  </TitlesOfParts>
  <Company>第一PPT，www.1ppt.com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简洁述职报告</dc:title>
  <dc:creator>第一PPT</dc:creator>
  <cp:keywords>www.1ppt.com</cp:keywords>
  <dc:description>www.1ppt.com</dc:description>
  <cp:lastModifiedBy>Administrator</cp:lastModifiedBy>
  <cp:revision>92</cp:revision>
  <dcterms:created xsi:type="dcterms:W3CDTF">2019-06-11T09:29:00Z</dcterms:created>
  <dcterms:modified xsi:type="dcterms:W3CDTF">2020-06-29T07:58:26Z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2052-11.1.0.9740</vt:lpwstr>
  </property>
</Properties>
</file>